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411" r:id="rId2"/>
    <p:sldId id="313" r:id="rId3"/>
    <p:sldId id="314" r:id="rId4"/>
    <p:sldId id="357" r:id="rId5"/>
    <p:sldId id="332" r:id="rId6"/>
    <p:sldId id="414" r:id="rId7"/>
    <p:sldId id="333" r:id="rId8"/>
    <p:sldId id="342" r:id="rId9"/>
    <p:sldId id="271" r:id="rId10"/>
    <p:sldId id="316" r:id="rId11"/>
    <p:sldId id="317" r:id="rId12"/>
    <p:sldId id="318" r:id="rId13"/>
    <p:sldId id="319" r:id="rId14"/>
    <p:sldId id="343" r:id="rId15"/>
    <p:sldId id="344" r:id="rId16"/>
    <p:sldId id="345" r:id="rId17"/>
    <p:sldId id="346" r:id="rId18"/>
    <p:sldId id="320" r:id="rId19"/>
    <p:sldId id="321" r:id="rId20"/>
    <p:sldId id="322" r:id="rId21"/>
    <p:sldId id="359" r:id="rId22"/>
    <p:sldId id="360" r:id="rId23"/>
    <p:sldId id="361" r:id="rId24"/>
    <p:sldId id="362" r:id="rId25"/>
    <p:sldId id="363" r:id="rId26"/>
    <p:sldId id="323" r:id="rId27"/>
    <p:sldId id="347" r:id="rId28"/>
    <p:sldId id="324" r:id="rId29"/>
    <p:sldId id="325" r:id="rId30"/>
    <p:sldId id="326" r:id="rId31"/>
    <p:sldId id="348" r:id="rId32"/>
    <p:sldId id="349" r:id="rId33"/>
    <p:sldId id="354" r:id="rId34"/>
    <p:sldId id="355" r:id="rId35"/>
    <p:sldId id="350" r:id="rId36"/>
    <p:sldId id="351" r:id="rId37"/>
    <p:sldId id="352" r:id="rId38"/>
    <p:sldId id="353" r:id="rId39"/>
    <p:sldId id="356" r:id="rId40"/>
    <p:sldId id="412" r:id="rId41"/>
    <p:sldId id="413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Cormorant" panose="00000500000000000000" pitchFamily="50" charset="-52"/>
      <p:regular r:id="rId50"/>
    </p:embeddedFont>
    <p:embeddedFont>
      <p:font typeface="HelveticaNeue LT CYR 57 Cond" panose="02000506050000020004" pitchFamily="2" charset="-52"/>
      <p:regular r:id="rId51"/>
      <p:bold r:id="rId52"/>
    </p:embeddedFont>
    <p:embeddedFont>
      <p:font typeface="Menlo" panose="020B0609030804020204" pitchFamily="49" charset="0"/>
      <p:regular r:id="rId5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39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351E9D1F-0DC1-49EF-BF50-87F2DD33117D}"/>
    <pc:docChg chg="custSel addSld delSld modSld sldOrd">
      <pc:chgData name="Михаил Попов" userId="1ff28dec684c2c56" providerId="LiveId" clId="{351E9D1F-0DC1-49EF-BF50-87F2DD33117D}" dt="2021-10-01T09:39:45.679" v="373"/>
      <pc:docMkLst>
        <pc:docMk/>
      </pc:docMkLst>
      <pc:sldChg chg="addSp delSp modSp mod modAnim">
        <pc:chgData name="Михаил Попов" userId="1ff28dec684c2c56" providerId="LiveId" clId="{351E9D1F-0DC1-49EF-BF50-87F2DD33117D}" dt="2021-10-01T08:53:33.104" v="259"/>
        <pc:sldMkLst>
          <pc:docMk/>
          <pc:sldMk cId="788402702" sldId="271"/>
        </pc:sldMkLst>
        <pc:picChg chg="del">
          <ac:chgData name="Михаил Попов" userId="1ff28dec684c2c56" providerId="LiveId" clId="{351E9D1F-0DC1-49EF-BF50-87F2DD33117D}" dt="2021-09-30T21:48:25.256" v="42" actId="478"/>
          <ac:picMkLst>
            <pc:docMk/>
            <pc:sldMk cId="788402702" sldId="271"/>
            <ac:picMk id="2" creationId="{FB60CDCB-BDBF-4AE7-8578-005BE56EAE98}"/>
          </ac:picMkLst>
        </pc:picChg>
        <pc:picChg chg="add mod modCrop">
          <ac:chgData name="Михаил Попов" userId="1ff28dec684c2c56" providerId="LiveId" clId="{351E9D1F-0DC1-49EF-BF50-87F2DD33117D}" dt="2021-09-30T21:48:49.127" v="50" actId="1076"/>
          <ac:picMkLst>
            <pc:docMk/>
            <pc:sldMk cId="788402702" sldId="271"/>
            <ac:picMk id="5" creationId="{9B622C61-6259-4EC6-AE1E-567EDEB31256}"/>
          </ac:picMkLst>
        </pc:picChg>
        <pc:picChg chg="add mod modCrop">
          <ac:chgData name="Михаил Попов" userId="1ff28dec684c2c56" providerId="LiveId" clId="{351E9D1F-0DC1-49EF-BF50-87F2DD33117D}" dt="2021-09-30T21:48:52.387" v="51" actId="1076"/>
          <ac:picMkLst>
            <pc:docMk/>
            <pc:sldMk cId="788402702" sldId="271"/>
            <ac:picMk id="7" creationId="{0586D7F3-57D9-4D60-9061-D96BB4E056B5}"/>
          </ac:picMkLst>
        </pc:picChg>
      </pc:sldChg>
      <pc:sldChg chg="del">
        <pc:chgData name="Михаил Попов" userId="1ff28dec684c2c56" providerId="LiveId" clId="{351E9D1F-0DC1-49EF-BF50-87F2DD33117D}" dt="2021-09-29T21:28:09.106" v="1" actId="47"/>
        <pc:sldMkLst>
          <pc:docMk/>
          <pc:sldMk cId="1796929494" sldId="312"/>
        </pc:sldMkLst>
      </pc:sldChg>
      <pc:sldChg chg="addSp delSp modSp mod delAnim">
        <pc:chgData name="Михаил Попов" userId="1ff28dec684c2c56" providerId="LiveId" clId="{351E9D1F-0DC1-49EF-BF50-87F2DD33117D}" dt="2021-09-30T20:25:54.060" v="28" actId="1076"/>
        <pc:sldMkLst>
          <pc:docMk/>
          <pc:sldMk cId="3728009146" sldId="314"/>
        </pc:sldMkLst>
        <pc:spChg chg="del">
          <ac:chgData name="Михаил Попов" userId="1ff28dec684c2c56" providerId="LiveId" clId="{351E9D1F-0DC1-49EF-BF50-87F2DD33117D}" dt="2021-09-30T20:25:40.912" v="24" actId="478"/>
          <ac:spMkLst>
            <pc:docMk/>
            <pc:sldMk cId="3728009146" sldId="314"/>
            <ac:spMk id="2" creationId="{322B7E80-341F-4843-BEFD-E9FD3872D2D3}"/>
          </ac:spMkLst>
        </pc:spChg>
        <pc:spChg chg="del">
          <ac:chgData name="Михаил Попов" userId="1ff28dec684c2c56" providerId="LiveId" clId="{351E9D1F-0DC1-49EF-BF50-87F2DD33117D}" dt="2021-09-30T20:25:29.775" v="20" actId="478"/>
          <ac:spMkLst>
            <pc:docMk/>
            <pc:sldMk cId="3728009146" sldId="314"/>
            <ac:spMk id="3" creationId="{2E9103B4-10EA-4D3D-86B5-2B5F5A6EDD1F}"/>
          </ac:spMkLst>
        </pc:spChg>
        <pc:spChg chg="add del mod">
          <ac:chgData name="Михаил Попов" userId="1ff28dec684c2c56" providerId="LiveId" clId="{351E9D1F-0DC1-49EF-BF50-87F2DD33117D}" dt="2021-09-30T20:25:42.624" v="25" actId="478"/>
          <ac:spMkLst>
            <pc:docMk/>
            <pc:sldMk cId="3728009146" sldId="314"/>
            <ac:spMk id="7" creationId="{0CB9ED7D-2078-4452-82B0-1BB535A94E52}"/>
          </ac:spMkLst>
        </pc:spChg>
        <pc:picChg chg="del">
          <ac:chgData name="Михаил Попов" userId="1ff28dec684c2c56" providerId="LiveId" clId="{351E9D1F-0DC1-49EF-BF50-87F2DD33117D}" dt="2021-09-30T20:25:26.435" v="19" actId="478"/>
          <ac:picMkLst>
            <pc:docMk/>
            <pc:sldMk cId="3728009146" sldId="314"/>
            <ac:picMk id="5" creationId="{8645B867-E95D-4F89-9BEA-7549BEDD8761}"/>
          </ac:picMkLst>
        </pc:picChg>
        <pc:picChg chg="add mod">
          <ac:chgData name="Михаил Попов" userId="1ff28dec684c2c56" providerId="LiveId" clId="{351E9D1F-0DC1-49EF-BF50-87F2DD33117D}" dt="2021-09-30T20:25:54.060" v="28" actId="1076"/>
          <ac:picMkLst>
            <pc:docMk/>
            <pc:sldMk cId="3728009146" sldId="314"/>
            <ac:picMk id="6" creationId="{A03374F9-2B1E-4847-B7C7-FA1D8C038E5D}"/>
          </ac:picMkLst>
        </pc:picChg>
      </pc:sldChg>
      <pc:sldChg chg="addSp modSp mod modAnim">
        <pc:chgData name="Михаил Попов" userId="1ff28dec684c2c56" providerId="LiveId" clId="{351E9D1F-0DC1-49EF-BF50-87F2DD33117D}" dt="2021-10-01T08:59:27.698" v="310"/>
        <pc:sldMkLst>
          <pc:docMk/>
          <pc:sldMk cId="1151185630" sldId="318"/>
        </pc:sldMkLst>
        <pc:spChg chg="add mod">
          <ac:chgData name="Михаил Попов" userId="1ff28dec684c2c56" providerId="LiveId" clId="{351E9D1F-0DC1-49EF-BF50-87F2DD33117D}" dt="2021-10-01T08:58:06.970" v="307" actId="13926"/>
          <ac:spMkLst>
            <pc:docMk/>
            <pc:sldMk cId="1151185630" sldId="318"/>
            <ac:spMk id="9" creationId="{2E35B3C8-FAEB-4738-BABD-5A48A37DD62A}"/>
          </ac:spMkLst>
        </pc:spChg>
      </pc:sldChg>
      <pc:sldChg chg="addSp modSp mod modAnim">
        <pc:chgData name="Михаил Попов" userId="1ff28dec684c2c56" providerId="LiveId" clId="{351E9D1F-0DC1-49EF-BF50-87F2DD33117D}" dt="2021-10-01T09:35:27.021" v="350"/>
        <pc:sldMkLst>
          <pc:docMk/>
          <pc:sldMk cId="2713373198" sldId="319"/>
        </pc:sldMkLst>
        <pc:spChg chg="add mod">
          <ac:chgData name="Михаил Попов" userId="1ff28dec684c2c56" providerId="LiveId" clId="{351E9D1F-0DC1-49EF-BF50-87F2DD33117D}" dt="2021-10-01T09:30:59.997" v="333" actId="1038"/>
          <ac:spMkLst>
            <pc:docMk/>
            <pc:sldMk cId="2713373198" sldId="319"/>
            <ac:spMk id="10" creationId="{023AC8A1-7986-4FAE-B6BE-AA196973D700}"/>
          </ac:spMkLst>
        </pc:spChg>
      </pc:sldChg>
      <pc:sldChg chg="addSp delSp del mod">
        <pc:chgData name="Михаил Попов" userId="1ff28dec684c2c56" providerId="LiveId" clId="{351E9D1F-0DC1-49EF-BF50-87F2DD33117D}" dt="2021-10-01T08:49:42.430" v="231" actId="47"/>
        <pc:sldMkLst>
          <pc:docMk/>
          <pc:sldMk cId="232836790" sldId="330"/>
        </pc:sldMkLst>
        <pc:picChg chg="add">
          <ac:chgData name="Михаил Попов" userId="1ff28dec684c2c56" providerId="LiveId" clId="{351E9D1F-0DC1-49EF-BF50-87F2DD33117D}" dt="2021-09-30T20:44:26.456" v="30" actId="22"/>
          <ac:picMkLst>
            <pc:docMk/>
            <pc:sldMk cId="232836790" sldId="330"/>
            <ac:picMk id="3" creationId="{03D6EFAF-E5A7-4B9D-914E-D8F3D8E32D38}"/>
          </ac:picMkLst>
        </pc:picChg>
        <pc:picChg chg="del">
          <ac:chgData name="Михаил Попов" userId="1ff28dec684c2c56" providerId="LiveId" clId="{351E9D1F-0DC1-49EF-BF50-87F2DD33117D}" dt="2021-09-30T20:44:26.056" v="29" actId="478"/>
          <ac:picMkLst>
            <pc:docMk/>
            <pc:sldMk cId="232836790" sldId="330"/>
            <ac:picMk id="5" creationId="{D41BE27A-BA14-4578-A20E-B2A0B859F2FE}"/>
          </ac:picMkLst>
        </pc:picChg>
      </pc:sldChg>
      <pc:sldChg chg="addSp delSp modSp mod delAnim modAnim">
        <pc:chgData name="Михаил Попов" userId="1ff28dec684c2c56" providerId="LiveId" clId="{351E9D1F-0DC1-49EF-BF50-87F2DD33117D}" dt="2021-10-01T08:53:19.462" v="257"/>
        <pc:sldMkLst>
          <pc:docMk/>
          <pc:sldMk cId="2733005188" sldId="342"/>
        </pc:sldMkLst>
        <pc:spChg chg="del">
          <ac:chgData name="Михаил Попов" userId="1ff28dec684c2c56" providerId="LiveId" clId="{351E9D1F-0DC1-49EF-BF50-87F2DD33117D}" dt="2021-09-30T21:02:11.604" v="31" actId="478"/>
          <ac:spMkLst>
            <pc:docMk/>
            <pc:sldMk cId="2733005188" sldId="342"/>
            <ac:spMk id="21" creationId="{B4961008-FCFA-4833-9852-4E717920AEF1}"/>
          </ac:spMkLst>
        </pc:spChg>
        <pc:spChg chg="del">
          <ac:chgData name="Михаил Попов" userId="1ff28dec684c2c56" providerId="LiveId" clId="{351E9D1F-0DC1-49EF-BF50-87F2DD33117D}" dt="2021-09-30T21:02:11.604" v="31" actId="478"/>
          <ac:spMkLst>
            <pc:docMk/>
            <pc:sldMk cId="2733005188" sldId="342"/>
            <ac:spMk id="23" creationId="{A2691982-4E31-4D1C-A029-81F1B732C010}"/>
          </ac:spMkLst>
        </pc:spChg>
        <pc:grpChg chg="del">
          <ac:chgData name="Михаил Попов" userId="1ff28dec684c2c56" providerId="LiveId" clId="{351E9D1F-0DC1-49EF-BF50-87F2DD33117D}" dt="2021-09-30T21:02:11.604" v="31" actId="478"/>
          <ac:grpSpMkLst>
            <pc:docMk/>
            <pc:sldMk cId="2733005188" sldId="342"/>
            <ac:grpSpMk id="19" creationId="{67A47A13-29C2-4F0C-856C-3847A88F6958}"/>
          </ac:grpSpMkLst>
        </pc:grpChg>
        <pc:picChg chg="add mod modCrop">
          <ac:chgData name="Михаил Попов" userId="1ff28dec684c2c56" providerId="LiveId" clId="{351E9D1F-0DC1-49EF-BF50-87F2DD33117D}" dt="2021-10-01T08:51:08.047" v="239" actId="732"/>
          <ac:picMkLst>
            <pc:docMk/>
            <pc:sldMk cId="2733005188" sldId="342"/>
            <ac:picMk id="3" creationId="{54368AAF-142B-4854-979A-23C2EF0B9EF7}"/>
          </ac:picMkLst>
        </pc:picChg>
        <pc:picChg chg="add del mod">
          <ac:chgData name="Михаил Попов" userId="1ff28dec684c2c56" providerId="LiveId" clId="{351E9D1F-0DC1-49EF-BF50-87F2DD33117D}" dt="2021-09-30T21:04:21.555" v="37" actId="478"/>
          <ac:picMkLst>
            <pc:docMk/>
            <pc:sldMk cId="2733005188" sldId="342"/>
            <ac:picMk id="5" creationId="{1CE31BFA-9804-4F9C-93EA-1122561F3594}"/>
          </ac:picMkLst>
        </pc:picChg>
        <pc:picChg chg="add mod modCrop">
          <ac:chgData name="Михаил Попов" userId="1ff28dec684c2c56" providerId="LiveId" clId="{351E9D1F-0DC1-49EF-BF50-87F2DD33117D}" dt="2021-10-01T08:53:08.688" v="254" actId="732"/>
          <ac:picMkLst>
            <pc:docMk/>
            <pc:sldMk cId="2733005188" sldId="342"/>
            <ac:picMk id="7" creationId="{F7C178F4-854D-480F-9EE4-C86782663850}"/>
          </ac:picMkLst>
        </pc:picChg>
        <pc:picChg chg="del">
          <ac:chgData name="Михаил Попов" userId="1ff28dec684c2c56" providerId="LiveId" clId="{351E9D1F-0DC1-49EF-BF50-87F2DD33117D}" dt="2021-09-30T21:02:11.604" v="31" actId="478"/>
          <ac:picMkLst>
            <pc:docMk/>
            <pc:sldMk cId="2733005188" sldId="342"/>
            <ac:picMk id="10" creationId="{E89BFCFE-DFE3-4FD9-A459-BB04F8CE1562}"/>
          </ac:picMkLst>
        </pc:picChg>
        <pc:picChg chg="del">
          <ac:chgData name="Михаил Попов" userId="1ff28dec684c2c56" providerId="LiveId" clId="{351E9D1F-0DC1-49EF-BF50-87F2DD33117D}" dt="2021-09-30T21:02:11.604" v="31" actId="478"/>
          <ac:picMkLst>
            <pc:docMk/>
            <pc:sldMk cId="2733005188" sldId="342"/>
            <ac:picMk id="12" creationId="{7E007704-A06C-464A-B9F8-7AB1A747D9D6}"/>
          </ac:picMkLst>
        </pc:picChg>
        <pc:picChg chg="del">
          <ac:chgData name="Михаил Попов" userId="1ff28dec684c2c56" providerId="LiveId" clId="{351E9D1F-0DC1-49EF-BF50-87F2DD33117D}" dt="2021-09-30T21:02:11.604" v="31" actId="478"/>
          <ac:picMkLst>
            <pc:docMk/>
            <pc:sldMk cId="2733005188" sldId="342"/>
            <ac:picMk id="14" creationId="{B5BF506B-21DC-4845-AE7E-F90AB2E8549D}"/>
          </ac:picMkLst>
        </pc:picChg>
        <pc:picChg chg="del">
          <ac:chgData name="Михаил Попов" userId="1ff28dec684c2c56" providerId="LiveId" clId="{351E9D1F-0DC1-49EF-BF50-87F2DD33117D}" dt="2021-09-30T21:02:11.604" v="31" actId="478"/>
          <ac:picMkLst>
            <pc:docMk/>
            <pc:sldMk cId="2733005188" sldId="342"/>
            <ac:picMk id="16" creationId="{CF9B4692-8ED4-45BD-9573-D507FF9F09B3}"/>
          </ac:picMkLst>
        </pc:picChg>
        <pc:picChg chg="add mod modCrop">
          <ac:chgData name="Михаил Попов" userId="1ff28dec684c2c56" providerId="LiveId" clId="{351E9D1F-0DC1-49EF-BF50-87F2DD33117D}" dt="2021-10-01T08:51:13.356" v="240" actId="1076"/>
          <ac:picMkLst>
            <pc:docMk/>
            <pc:sldMk cId="2733005188" sldId="342"/>
            <ac:picMk id="20" creationId="{94C1BFEA-E659-445F-AC88-BE125BF0B1D9}"/>
          </ac:picMkLst>
        </pc:picChg>
        <pc:picChg chg="add mod modCrop">
          <ac:chgData name="Михаил Попов" userId="1ff28dec684c2c56" providerId="LiveId" clId="{351E9D1F-0DC1-49EF-BF50-87F2DD33117D}" dt="2021-10-01T08:51:16.238" v="241" actId="1076"/>
          <ac:picMkLst>
            <pc:docMk/>
            <pc:sldMk cId="2733005188" sldId="342"/>
            <ac:picMk id="22" creationId="{BE581E65-F95C-41F7-8904-CCD0D9DFAFC1}"/>
          </ac:picMkLst>
        </pc:picChg>
        <pc:picChg chg="add mod modCrop">
          <ac:chgData name="Михаил Попов" userId="1ff28dec684c2c56" providerId="LiveId" clId="{351E9D1F-0DC1-49EF-BF50-87F2DD33117D}" dt="2021-10-01T08:53:03.654" v="253" actId="732"/>
          <ac:picMkLst>
            <pc:docMk/>
            <pc:sldMk cId="2733005188" sldId="342"/>
            <ac:picMk id="24" creationId="{3D7A9718-2730-42E6-8569-02D35B08513E}"/>
          </ac:picMkLst>
        </pc:picChg>
        <pc:picChg chg="add mod modCrop">
          <ac:chgData name="Михаил Попов" userId="1ff28dec684c2c56" providerId="LiveId" clId="{351E9D1F-0DC1-49EF-BF50-87F2DD33117D}" dt="2021-10-01T08:52:50.463" v="251" actId="732"/>
          <ac:picMkLst>
            <pc:docMk/>
            <pc:sldMk cId="2733005188" sldId="342"/>
            <ac:picMk id="25" creationId="{7A3DC0FC-DCF2-4A03-86B6-FA63BD77C90F}"/>
          </ac:picMkLst>
        </pc:picChg>
      </pc:sldChg>
      <pc:sldChg chg="addSp delSp modSp mod delAnim">
        <pc:chgData name="Михаил Попов" userId="1ff28dec684c2c56" providerId="LiveId" clId="{351E9D1F-0DC1-49EF-BF50-87F2DD33117D}" dt="2021-10-01T08:23:26.807" v="76" actId="20577"/>
        <pc:sldMkLst>
          <pc:docMk/>
          <pc:sldMk cId="3013527751" sldId="353"/>
        </pc:sldMkLst>
        <pc:spChg chg="mod">
          <ac:chgData name="Михаил Попов" userId="1ff28dec684c2c56" providerId="LiveId" clId="{351E9D1F-0DC1-49EF-BF50-87F2DD33117D}" dt="2021-10-01T08:23:26.807" v="76" actId="20577"/>
          <ac:spMkLst>
            <pc:docMk/>
            <pc:sldMk cId="3013527751" sldId="353"/>
            <ac:spMk id="3" creationId="{2E9103B4-10EA-4D3D-86B5-2B5F5A6EDD1F}"/>
          </ac:spMkLst>
        </pc:spChg>
        <pc:spChg chg="del">
          <ac:chgData name="Михаил Попов" userId="1ff28dec684c2c56" providerId="LiveId" clId="{351E9D1F-0DC1-49EF-BF50-87F2DD33117D}" dt="2021-10-01T08:22:33.683" v="56" actId="478"/>
          <ac:spMkLst>
            <pc:docMk/>
            <pc:sldMk cId="3013527751" sldId="353"/>
            <ac:spMk id="4" creationId="{F0808AF7-69C2-4D10-B220-FCB99602997A}"/>
          </ac:spMkLst>
        </pc:spChg>
        <pc:spChg chg="del">
          <ac:chgData name="Михаил Попов" userId="1ff28dec684c2c56" providerId="LiveId" clId="{351E9D1F-0DC1-49EF-BF50-87F2DD33117D}" dt="2021-10-01T08:22:33.683" v="56" actId="478"/>
          <ac:spMkLst>
            <pc:docMk/>
            <pc:sldMk cId="3013527751" sldId="353"/>
            <ac:spMk id="6" creationId="{16EFECD0-9CF0-4A33-A4C0-CA11F6D55F1B}"/>
          </ac:spMkLst>
        </pc:spChg>
        <pc:spChg chg="del">
          <ac:chgData name="Михаил Попов" userId="1ff28dec684c2c56" providerId="LiveId" clId="{351E9D1F-0DC1-49EF-BF50-87F2DD33117D}" dt="2021-10-01T08:22:33.683" v="56" actId="478"/>
          <ac:spMkLst>
            <pc:docMk/>
            <pc:sldMk cId="3013527751" sldId="353"/>
            <ac:spMk id="8" creationId="{52D86061-A749-4282-BA99-3F573995140C}"/>
          </ac:spMkLst>
        </pc:spChg>
        <pc:spChg chg="del">
          <ac:chgData name="Михаил Попов" userId="1ff28dec684c2c56" providerId="LiveId" clId="{351E9D1F-0DC1-49EF-BF50-87F2DD33117D}" dt="2021-10-01T08:22:33.683" v="56" actId="478"/>
          <ac:spMkLst>
            <pc:docMk/>
            <pc:sldMk cId="3013527751" sldId="353"/>
            <ac:spMk id="10" creationId="{8B805919-8E01-4CF0-9331-92B289314DC5}"/>
          </ac:spMkLst>
        </pc:spChg>
        <pc:spChg chg="del">
          <ac:chgData name="Михаил Попов" userId="1ff28dec684c2c56" providerId="LiveId" clId="{351E9D1F-0DC1-49EF-BF50-87F2DD33117D}" dt="2021-10-01T08:22:33.683" v="56" actId="478"/>
          <ac:spMkLst>
            <pc:docMk/>
            <pc:sldMk cId="3013527751" sldId="353"/>
            <ac:spMk id="12" creationId="{3E032608-E3A5-488A-89BA-258CC134E568}"/>
          </ac:spMkLst>
        </pc:spChg>
        <pc:spChg chg="del">
          <ac:chgData name="Михаил Попов" userId="1ff28dec684c2c56" providerId="LiveId" clId="{351E9D1F-0DC1-49EF-BF50-87F2DD33117D}" dt="2021-10-01T08:22:33.683" v="56" actId="478"/>
          <ac:spMkLst>
            <pc:docMk/>
            <pc:sldMk cId="3013527751" sldId="353"/>
            <ac:spMk id="13" creationId="{B5CE11BF-3696-4A8D-9210-934AD2A19CFF}"/>
          </ac:spMkLst>
        </pc:spChg>
        <pc:spChg chg="del">
          <ac:chgData name="Михаил Попов" userId="1ff28dec684c2c56" providerId="LiveId" clId="{351E9D1F-0DC1-49EF-BF50-87F2DD33117D}" dt="2021-10-01T08:22:33.683" v="56" actId="478"/>
          <ac:spMkLst>
            <pc:docMk/>
            <pc:sldMk cId="3013527751" sldId="353"/>
            <ac:spMk id="15" creationId="{141009E5-495A-4FD5-9C05-F9899D05DB62}"/>
          </ac:spMkLst>
        </pc:spChg>
        <pc:spChg chg="del">
          <ac:chgData name="Михаил Попов" userId="1ff28dec684c2c56" providerId="LiveId" clId="{351E9D1F-0DC1-49EF-BF50-87F2DD33117D}" dt="2021-10-01T08:22:33.683" v="56" actId="478"/>
          <ac:spMkLst>
            <pc:docMk/>
            <pc:sldMk cId="3013527751" sldId="353"/>
            <ac:spMk id="17" creationId="{3D7D0B6F-63E4-4977-94AA-C88D0BB2725E}"/>
          </ac:spMkLst>
        </pc:spChg>
        <pc:spChg chg="del">
          <ac:chgData name="Михаил Попов" userId="1ff28dec684c2c56" providerId="LiveId" clId="{351E9D1F-0DC1-49EF-BF50-87F2DD33117D}" dt="2021-10-01T08:22:33.683" v="56" actId="478"/>
          <ac:spMkLst>
            <pc:docMk/>
            <pc:sldMk cId="3013527751" sldId="353"/>
            <ac:spMk id="19" creationId="{36479973-713C-46EE-B93B-D5891A598DFA}"/>
          </ac:spMkLst>
        </pc:spChg>
        <pc:spChg chg="del">
          <ac:chgData name="Михаил Попов" userId="1ff28dec684c2c56" providerId="LiveId" clId="{351E9D1F-0DC1-49EF-BF50-87F2DD33117D}" dt="2021-10-01T08:22:33.683" v="56" actId="478"/>
          <ac:spMkLst>
            <pc:docMk/>
            <pc:sldMk cId="3013527751" sldId="353"/>
            <ac:spMk id="21" creationId="{1D8C4976-86A7-49B8-A0DA-62EC5639AC0E}"/>
          </ac:spMkLst>
        </pc:spChg>
        <pc:spChg chg="del">
          <ac:chgData name="Михаил Попов" userId="1ff28dec684c2c56" providerId="LiveId" clId="{351E9D1F-0DC1-49EF-BF50-87F2DD33117D}" dt="2021-10-01T08:22:33.683" v="56" actId="478"/>
          <ac:spMkLst>
            <pc:docMk/>
            <pc:sldMk cId="3013527751" sldId="353"/>
            <ac:spMk id="23" creationId="{1AB12A84-E09B-4CEB-B186-F475E4DD6F33}"/>
          </ac:spMkLst>
        </pc:spChg>
        <pc:spChg chg="del">
          <ac:chgData name="Михаил Попов" userId="1ff28dec684c2c56" providerId="LiveId" clId="{351E9D1F-0DC1-49EF-BF50-87F2DD33117D}" dt="2021-10-01T08:22:33.683" v="56" actId="478"/>
          <ac:spMkLst>
            <pc:docMk/>
            <pc:sldMk cId="3013527751" sldId="353"/>
            <ac:spMk id="25" creationId="{2ECF3E37-972B-493B-B514-6C1D709C5A6F}"/>
          </ac:spMkLst>
        </pc:spChg>
        <pc:spChg chg="del">
          <ac:chgData name="Михаил Попов" userId="1ff28dec684c2c56" providerId="LiveId" clId="{351E9D1F-0DC1-49EF-BF50-87F2DD33117D}" dt="2021-10-01T08:22:33.683" v="56" actId="478"/>
          <ac:spMkLst>
            <pc:docMk/>
            <pc:sldMk cId="3013527751" sldId="353"/>
            <ac:spMk id="27" creationId="{23DCBF2F-255D-4D14-89FC-FEE2A0360784}"/>
          </ac:spMkLst>
        </pc:spChg>
        <pc:picChg chg="add mod">
          <ac:chgData name="Михаил Попов" userId="1ff28dec684c2c56" providerId="LiveId" clId="{351E9D1F-0DC1-49EF-BF50-87F2DD33117D}" dt="2021-10-01T08:22:38.025" v="57" actId="1076"/>
          <ac:picMkLst>
            <pc:docMk/>
            <pc:sldMk cId="3013527751" sldId="353"/>
            <ac:picMk id="7" creationId="{4646E78E-9B92-48AF-90F0-C00DB491A03D}"/>
          </ac:picMkLst>
        </pc:picChg>
      </pc:sldChg>
      <pc:sldChg chg="ord">
        <pc:chgData name="Михаил Попов" userId="1ff28dec684c2c56" providerId="LiveId" clId="{351E9D1F-0DC1-49EF-BF50-87F2DD33117D}" dt="2021-10-01T08:34:59.392" v="109"/>
        <pc:sldMkLst>
          <pc:docMk/>
          <pc:sldMk cId="3346808445" sldId="356"/>
        </pc:sldMkLst>
      </pc:sldChg>
      <pc:sldChg chg="modSp">
        <pc:chgData name="Михаил Попов" userId="1ff28dec684c2c56" providerId="LiveId" clId="{351E9D1F-0DC1-49EF-BF50-87F2DD33117D}" dt="2021-10-01T09:03:23.347" v="311" actId="20577"/>
        <pc:sldMkLst>
          <pc:docMk/>
          <pc:sldMk cId="2128344261" sldId="363"/>
        </pc:sldMkLst>
        <pc:spChg chg="mod">
          <ac:chgData name="Михаил Попов" userId="1ff28dec684c2c56" providerId="LiveId" clId="{351E9D1F-0DC1-49EF-BF50-87F2DD33117D}" dt="2021-10-01T09:03:23.347" v="311" actId="20577"/>
          <ac:spMkLst>
            <pc:docMk/>
            <pc:sldMk cId="2128344261" sldId="363"/>
            <ac:spMk id="3" creationId="{2E9103B4-10EA-4D3D-86B5-2B5F5A6EDD1F}"/>
          </ac:spMkLst>
        </pc:spChg>
      </pc:sldChg>
      <pc:sldChg chg="modSp add mod">
        <pc:chgData name="Михаил Попов" userId="1ff28dec684c2c56" providerId="LiveId" clId="{351E9D1F-0DC1-49EF-BF50-87F2DD33117D}" dt="2021-09-29T21:28:26.237" v="18" actId="20577"/>
        <pc:sldMkLst>
          <pc:docMk/>
          <pc:sldMk cId="4166610191" sldId="411"/>
        </pc:sldMkLst>
        <pc:spChg chg="mod">
          <ac:chgData name="Михаил Попов" userId="1ff28dec684c2c56" providerId="LiveId" clId="{351E9D1F-0DC1-49EF-BF50-87F2DD33117D}" dt="2021-09-29T21:28:26.237" v="18" actId="20577"/>
          <ac:spMkLst>
            <pc:docMk/>
            <pc:sldMk cId="4166610191" sldId="411"/>
            <ac:spMk id="4" creationId="{BE391946-BEAC-4108-B06B-837252A1CD04}"/>
          </ac:spMkLst>
        </pc:spChg>
      </pc:sldChg>
      <pc:sldChg chg="addSp delSp modSp new mod modAnim">
        <pc:chgData name="Михаил Попов" userId="1ff28dec684c2c56" providerId="LiveId" clId="{351E9D1F-0DC1-49EF-BF50-87F2DD33117D}" dt="2021-10-01T09:39:28.356" v="368"/>
        <pc:sldMkLst>
          <pc:docMk/>
          <pc:sldMk cId="884456419" sldId="412"/>
        </pc:sldMkLst>
        <pc:spChg chg="del">
          <ac:chgData name="Михаил Попов" userId="1ff28dec684c2c56" providerId="LiveId" clId="{351E9D1F-0DC1-49EF-BF50-87F2DD33117D}" dt="2021-10-01T08:24:52.798" v="79" actId="478"/>
          <ac:spMkLst>
            <pc:docMk/>
            <pc:sldMk cId="884456419" sldId="412"/>
            <ac:spMk id="2" creationId="{D5AF0365-A0AD-4124-A482-6E4E27812666}"/>
          </ac:spMkLst>
        </pc:spChg>
        <pc:spChg chg="del">
          <ac:chgData name="Михаил Попов" userId="1ff28dec684c2c56" providerId="LiveId" clId="{351E9D1F-0DC1-49EF-BF50-87F2DD33117D}" dt="2021-10-01T08:24:52.044" v="78" actId="478"/>
          <ac:spMkLst>
            <pc:docMk/>
            <pc:sldMk cId="884456419" sldId="412"/>
            <ac:spMk id="3" creationId="{6A8615A3-114B-46DF-9CAE-704EC23C959E}"/>
          </ac:spMkLst>
        </pc:spChg>
        <pc:spChg chg="add mod">
          <ac:chgData name="Михаил Попов" userId="1ff28dec684c2c56" providerId="LiveId" clId="{351E9D1F-0DC1-49EF-BF50-87F2DD33117D}" dt="2021-10-01T09:38:40.888" v="356" actId="1076"/>
          <ac:spMkLst>
            <pc:docMk/>
            <pc:sldMk cId="884456419" sldId="412"/>
            <ac:spMk id="14" creationId="{A941269F-D150-4E16-B5CD-9B418EC9EEA1}"/>
          </ac:spMkLst>
        </pc:spChg>
        <pc:spChg chg="add mod">
          <ac:chgData name="Михаил Попов" userId="1ff28dec684c2c56" providerId="LiveId" clId="{351E9D1F-0DC1-49EF-BF50-87F2DD33117D}" dt="2021-10-01T09:38:46.041" v="358" actId="1076"/>
          <ac:spMkLst>
            <pc:docMk/>
            <pc:sldMk cId="884456419" sldId="412"/>
            <ac:spMk id="15" creationId="{F9FB7693-E258-4255-B400-B038105D056B}"/>
          </ac:spMkLst>
        </pc:spChg>
        <pc:grpChg chg="add mod">
          <ac:chgData name="Михаил Попов" userId="1ff28dec684c2c56" providerId="LiveId" clId="{351E9D1F-0DC1-49EF-BF50-87F2DD33117D}" dt="2021-10-01T09:28:18.625" v="318" actId="164"/>
          <ac:grpSpMkLst>
            <pc:docMk/>
            <pc:sldMk cId="884456419" sldId="412"/>
            <ac:grpSpMk id="13" creationId="{95298904-B171-4C19-A009-B50DFF6DB951}"/>
          </ac:grpSpMkLst>
        </pc:grpChg>
        <pc:picChg chg="add mod modCrop">
          <ac:chgData name="Михаил Попов" userId="1ff28dec684c2c56" providerId="LiveId" clId="{351E9D1F-0DC1-49EF-BF50-87F2DD33117D}" dt="2021-10-01T09:28:04.324" v="315" actId="732"/>
          <ac:picMkLst>
            <pc:docMk/>
            <pc:sldMk cId="884456419" sldId="412"/>
            <ac:picMk id="5" creationId="{D5742C88-3F08-4E69-9B41-FD72E6788094}"/>
          </ac:picMkLst>
        </pc:picChg>
        <pc:picChg chg="add mod">
          <ac:chgData name="Михаил Попов" userId="1ff28dec684c2c56" providerId="LiveId" clId="{351E9D1F-0DC1-49EF-BF50-87F2DD33117D}" dt="2021-10-01T09:28:18.625" v="318" actId="164"/>
          <ac:picMkLst>
            <pc:docMk/>
            <pc:sldMk cId="884456419" sldId="412"/>
            <ac:picMk id="7" creationId="{753DACAE-40F9-4397-BB2E-A27FE3288278}"/>
          </ac:picMkLst>
        </pc:picChg>
        <pc:picChg chg="add mod">
          <ac:chgData name="Михаил Попов" userId="1ff28dec684c2c56" providerId="LiveId" clId="{351E9D1F-0DC1-49EF-BF50-87F2DD33117D}" dt="2021-10-01T09:28:18.625" v="318" actId="164"/>
          <ac:picMkLst>
            <pc:docMk/>
            <pc:sldMk cId="884456419" sldId="412"/>
            <ac:picMk id="9" creationId="{DBCFE628-6FAC-410A-ABC9-B5ECF2ACC499}"/>
          </ac:picMkLst>
        </pc:picChg>
        <pc:picChg chg="add mod">
          <ac:chgData name="Михаил Попов" userId="1ff28dec684c2c56" providerId="LiveId" clId="{351E9D1F-0DC1-49EF-BF50-87F2DD33117D}" dt="2021-10-01T09:28:18.625" v="318" actId="164"/>
          <ac:picMkLst>
            <pc:docMk/>
            <pc:sldMk cId="884456419" sldId="412"/>
            <ac:picMk id="11" creationId="{B33105D9-B0A9-47BF-89BA-8D6D7DCFE902}"/>
          </ac:picMkLst>
        </pc:picChg>
        <pc:picChg chg="add mod modCrop">
          <ac:chgData name="Михаил Попов" userId="1ff28dec684c2c56" providerId="LiveId" clId="{351E9D1F-0DC1-49EF-BF50-87F2DD33117D}" dt="2021-10-01T09:27:58.203" v="314" actId="732"/>
          <ac:picMkLst>
            <pc:docMk/>
            <pc:sldMk cId="884456419" sldId="412"/>
            <ac:picMk id="12" creationId="{39791762-BEB2-4684-B50A-23878DD69983}"/>
          </ac:picMkLst>
        </pc:picChg>
      </pc:sldChg>
      <pc:sldChg chg="addSp delSp modSp add mod modAnim">
        <pc:chgData name="Михаил Попов" userId="1ff28dec684c2c56" providerId="LiveId" clId="{351E9D1F-0DC1-49EF-BF50-87F2DD33117D}" dt="2021-10-01T09:39:45.679" v="373"/>
        <pc:sldMkLst>
          <pc:docMk/>
          <pc:sldMk cId="1465240991" sldId="413"/>
        </pc:sldMkLst>
        <pc:spChg chg="add mod">
          <ac:chgData name="Михаил Попов" userId="1ff28dec684c2c56" providerId="LiveId" clId="{351E9D1F-0DC1-49EF-BF50-87F2DD33117D}" dt="2021-10-01T09:38:58.811" v="360" actId="1076"/>
          <ac:spMkLst>
            <pc:docMk/>
            <pc:sldMk cId="1465240991" sldId="413"/>
            <ac:spMk id="14" creationId="{61919A00-09D4-45F1-AC76-BCF5187FB62F}"/>
          </ac:spMkLst>
        </pc:spChg>
        <pc:spChg chg="add mod">
          <ac:chgData name="Михаил Попов" userId="1ff28dec684c2c56" providerId="LiveId" clId="{351E9D1F-0DC1-49EF-BF50-87F2DD33117D}" dt="2021-10-01T09:39:07.809" v="362" actId="1076"/>
          <ac:spMkLst>
            <pc:docMk/>
            <pc:sldMk cId="1465240991" sldId="413"/>
            <ac:spMk id="15" creationId="{244628AF-57DD-4F27-B35A-BB63CF2D1739}"/>
          </ac:spMkLst>
        </pc:spChg>
        <pc:grpChg chg="add mod">
          <ac:chgData name="Михаил Попов" userId="1ff28dec684c2c56" providerId="LiveId" clId="{351E9D1F-0DC1-49EF-BF50-87F2DD33117D}" dt="2021-10-01T08:38:49.735" v="218" actId="1038"/>
          <ac:grpSpMkLst>
            <pc:docMk/>
            <pc:sldMk cId="1465240991" sldId="413"/>
            <ac:grpSpMk id="2" creationId="{F961DB56-BC9E-4EFF-9144-4C462A209226}"/>
          </ac:grpSpMkLst>
        </pc:grpChg>
        <pc:grpChg chg="add mod">
          <ac:chgData name="Михаил Попов" userId="1ff28dec684c2c56" providerId="LiveId" clId="{351E9D1F-0DC1-49EF-BF50-87F2DD33117D}" dt="2021-10-01T09:38:19.643" v="353" actId="1076"/>
          <ac:grpSpMkLst>
            <pc:docMk/>
            <pc:sldMk cId="1465240991" sldId="413"/>
            <ac:grpSpMk id="10" creationId="{5516BD4B-8FAE-4E95-AAD2-1C661C9B852A}"/>
          </ac:grpSpMkLst>
        </pc:grpChg>
        <pc:picChg chg="add mod">
          <ac:chgData name="Михаил Попов" userId="1ff28dec684c2c56" providerId="LiveId" clId="{351E9D1F-0DC1-49EF-BF50-87F2DD33117D}" dt="2021-10-01T09:28:45.914" v="322" actId="164"/>
          <ac:picMkLst>
            <pc:docMk/>
            <pc:sldMk cId="1465240991" sldId="413"/>
            <ac:picMk id="4" creationId="{8BFA79C7-B929-4538-B3CC-E55D12CA9477}"/>
          </ac:picMkLst>
        </pc:picChg>
        <pc:picChg chg="del">
          <ac:chgData name="Михаил Попов" userId="1ff28dec684c2c56" providerId="LiveId" clId="{351E9D1F-0DC1-49EF-BF50-87F2DD33117D}" dt="2021-10-01T08:38:33.961" v="111" actId="478"/>
          <ac:picMkLst>
            <pc:docMk/>
            <pc:sldMk cId="1465240991" sldId="413"/>
            <ac:picMk id="5" creationId="{D5742C88-3F08-4E69-9B41-FD72E6788094}"/>
          </ac:picMkLst>
        </pc:picChg>
        <pc:picChg chg="mod">
          <ac:chgData name="Михаил Попов" userId="1ff28dec684c2c56" providerId="LiveId" clId="{351E9D1F-0DC1-49EF-BF50-87F2DD33117D}" dt="2021-10-01T08:38:38.416" v="112" actId="164"/>
          <ac:picMkLst>
            <pc:docMk/>
            <pc:sldMk cId="1465240991" sldId="413"/>
            <ac:picMk id="7" creationId="{753DACAE-40F9-4397-BB2E-A27FE3288278}"/>
          </ac:picMkLst>
        </pc:picChg>
        <pc:picChg chg="add mod">
          <ac:chgData name="Михаил Попов" userId="1ff28dec684c2c56" providerId="LiveId" clId="{351E9D1F-0DC1-49EF-BF50-87F2DD33117D}" dt="2021-10-01T09:28:45.914" v="322" actId="164"/>
          <ac:picMkLst>
            <pc:docMk/>
            <pc:sldMk cId="1465240991" sldId="413"/>
            <ac:picMk id="8" creationId="{F28AB97D-0FDD-4439-A8D7-DC0E3011661C}"/>
          </ac:picMkLst>
        </pc:picChg>
        <pc:picChg chg="mod">
          <ac:chgData name="Михаил Попов" userId="1ff28dec684c2c56" providerId="LiveId" clId="{351E9D1F-0DC1-49EF-BF50-87F2DD33117D}" dt="2021-10-01T08:38:38.416" v="112" actId="164"/>
          <ac:picMkLst>
            <pc:docMk/>
            <pc:sldMk cId="1465240991" sldId="413"/>
            <ac:picMk id="9" creationId="{DBCFE628-6FAC-410A-ABC9-B5ECF2ACC499}"/>
          </ac:picMkLst>
        </pc:picChg>
        <pc:picChg chg="mod">
          <ac:chgData name="Михаил Попов" userId="1ff28dec684c2c56" providerId="LiveId" clId="{351E9D1F-0DC1-49EF-BF50-87F2DD33117D}" dt="2021-10-01T08:38:38.416" v="112" actId="164"/>
          <ac:picMkLst>
            <pc:docMk/>
            <pc:sldMk cId="1465240991" sldId="413"/>
            <ac:picMk id="11" creationId="{B33105D9-B0A9-47BF-89BA-8D6D7DCFE902}"/>
          </ac:picMkLst>
        </pc:picChg>
        <pc:picChg chg="add mod">
          <ac:chgData name="Михаил Попов" userId="1ff28dec684c2c56" providerId="LiveId" clId="{351E9D1F-0DC1-49EF-BF50-87F2DD33117D}" dt="2021-10-01T09:38:14.048" v="352" actId="1076"/>
          <ac:picMkLst>
            <pc:docMk/>
            <pc:sldMk cId="1465240991" sldId="413"/>
            <ac:picMk id="13" creationId="{448A8F23-CDB0-4614-B4DC-DFE2F3AB3274}"/>
          </ac:picMkLst>
        </pc:picChg>
      </pc:sldChg>
      <pc:sldChg chg="add">
        <pc:chgData name="Михаил Попов" userId="1ff28dec684c2c56" providerId="LiveId" clId="{351E9D1F-0DC1-49EF-BF50-87F2DD33117D}" dt="2021-10-01T08:49:40.358" v="230"/>
        <pc:sldMkLst>
          <pc:docMk/>
          <pc:sldMk cId="1108033440" sldId="414"/>
        </pc:sldMkLst>
      </pc:sldChg>
    </pc:docChg>
  </pc:docChgLst>
  <pc:docChgLst>
    <pc:chgData name="Михаил Попов" userId="1ff28dec684c2c56" providerId="LiveId" clId="{6E94A805-A02B-4C3B-A74D-CB29DEF0321A}"/>
    <pc:docChg chg="undo redo custSel addSld delSld modSld sldOrd">
      <pc:chgData name="Михаил Попов" userId="1ff28dec684c2c56" providerId="LiveId" clId="{6E94A805-A02B-4C3B-A74D-CB29DEF0321A}" dt="2020-10-07T16:34:37.505" v="15951"/>
      <pc:docMkLst>
        <pc:docMk/>
      </pc:docMkLst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2548026714" sldId="256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2449713690" sldId="259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1177965080" sldId="260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3986126853" sldId="261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226626666" sldId="262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4135547215" sldId="263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548404702" sldId="264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3220607262" sldId="265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2054512748" sldId="266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3332813700" sldId="267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1112465931" sldId="268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1718809908" sldId="269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2557248863" sldId="270"/>
        </pc:sldMkLst>
      </pc:sldChg>
      <pc:sldChg chg="addSp modSp add del mod ord">
        <pc:chgData name="Михаил Попов" userId="1ff28dec684c2c56" providerId="LiveId" clId="{6E94A805-A02B-4C3B-A74D-CB29DEF0321A}" dt="2020-10-07T13:35:49.816" v="12068" actId="20577"/>
        <pc:sldMkLst>
          <pc:docMk/>
          <pc:sldMk cId="788402702" sldId="271"/>
        </pc:sldMkLst>
        <pc:spChg chg="add mod">
          <ac:chgData name="Михаил Попов" userId="1ff28dec684c2c56" providerId="LiveId" clId="{6E94A805-A02B-4C3B-A74D-CB29DEF0321A}" dt="2020-10-07T13:35:49.816" v="12068" actId="20577"/>
          <ac:spMkLst>
            <pc:docMk/>
            <pc:sldMk cId="788402702" sldId="271"/>
            <ac:spMk id="3" creationId="{943A2077-122D-4F7B-BFF6-64201380C4EC}"/>
          </ac:spMkLst>
        </pc:spChg>
        <pc:picChg chg="mod">
          <ac:chgData name="Михаил Попов" userId="1ff28dec684c2c56" providerId="LiveId" clId="{6E94A805-A02B-4C3B-A74D-CB29DEF0321A}" dt="2020-10-07T13:35:26.778" v="12031" actId="1076"/>
          <ac:picMkLst>
            <pc:docMk/>
            <pc:sldMk cId="788402702" sldId="271"/>
            <ac:picMk id="2" creationId="{FB60CDCB-BDBF-4AE7-8578-005BE56EAE98}"/>
          </ac:picMkLst>
        </pc:picChg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3842807655" sldId="272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3751577151" sldId="275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195262328" sldId="276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2977604959" sldId="277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2371464163" sldId="278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3341345109" sldId="279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3531017621" sldId="280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2388541527" sldId="281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4211180079" sldId="282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1530528268" sldId="283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841020478" sldId="284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1121121215" sldId="285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930543815" sldId="286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3379962992" sldId="287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2406688171" sldId="288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3917674091" sldId="289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2738132276" sldId="290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2972587359" sldId="291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2604035328" sldId="292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1437378696" sldId="293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2883707828" sldId="294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1631195885" sldId="296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573851726" sldId="297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196206121" sldId="298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1389097899" sldId="299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2363736722" sldId="300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521590338" sldId="301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1172203492" sldId="302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1755420146" sldId="303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129394911" sldId="304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4190448255" sldId="305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1755000641" sldId="306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3690577730" sldId="307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3776357962" sldId="308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1146454888" sldId="309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106518604" sldId="310"/>
        </pc:sldMkLst>
      </pc:sldChg>
      <pc:sldChg chg="modSp mod">
        <pc:chgData name="Михаил Попов" userId="1ff28dec684c2c56" providerId="LiveId" clId="{6E94A805-A02B-4C3B-A74D-CB29DEF0321A}" dt="2020-10-03T13:47:36.437" v="26" actId="20577"/>
        <pc:sldMkLst>
          <pc:docMk/>
          <pc:sldMk cId="1796929494" sldId="312"/>
        </pc:sldMkLst>
        <pc:spChg chg="mod">
          <ac:chgData name="Михаил Попов" userId="1ff28dec684c2c56" providerId="LiveId" clId="{6E94A805-A02B-4C3B-A74D-CB29DEF0321A}" dt="2020-10-03T13:47:36.437" v="26" actId="20577"/>
          <ac:spMkLst>
            <pc:docMk/>
            <pc:sldMk cId="1796929494" sldId="312"/>
            <ac:spMk id="2" creationId="{FF124712-CE3D-4918-AFA8-7D020B15051E}"/>
          </ac:spMkLst>
        </pc:spChg>
      </pc:sldChg>
      <pc:sldChg chg="modSp modAnim">
        <pc:chgData name="Михаил Попов" userId="1ff28dec684c2c56" providerId="LiveId" clId="{6E94A805-A02B-4C3B-A74D-CB29DEF0321A}" dt="2020-10-07T16:11:24.975" v="15929" actId="20577"/>
        <pc:sldMkLst>
          <pc:docMk/>
          <pc:sldMk cId="1059343981" sldId="313"/>
        </pc:sldMkLst>
        <pc:spChg chg="mod">
          <ac:chgData name="Михаил Попов" userId="1ff28dec684c2c56" providerId="LiveId" clId="{6E94A805-A02B-4C3B-A74D-CB29DEF0321A}" dt="2020-10-07T16:11:24.975" v="15929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2020483675" sldId="314"/>
        </pc:sldMkLst>
      </pc:sldChg>
      <pc:sldChg chg="addSp modSp add mod modAnim">
        <pc:chgData name="Михаил Попов" userId="1ff28dec684c2c56" providerId="LiveId" clId="{6E94A805-A02B-4C3B-A74D-CB29DEF0321A}" dt="2020-10-07T13:27:30.154" v="12008" actId="22"/>
        <pc:sldMkLst>
          <pc:docMk/>
          <pc:sldMk cId="3728009146" sldId="314"/>
        </pc:sldMkLst>
        <pc:spChg chg="mod">
          <ac:chgData name="Михаил Попов" userId="1ff28dec684c2c56" providerId="LiveId" clId="{6E94A805-A02B-4C3B-A74D-CB29DEF0321A}" dt="2020-10-03T13:50:05.269" v="102" actId="20577"/>
          <ac:spMkLst>
            <pc:docMk/>
            <pc:sldMk cId="3728009146" sldId="314"/>
            <ac:spMk id="2" creationId="{322B7E80-341F-4843-BEFD-E9FD3872D2D3}"/>
          </ac:spMkLst>
        </pc:spChg>
        <pc:spChg chg="mod">
          <ac:chgData name="Михаил Попов" userId="1ff28dec684c2c56" providerId="LiveId" clId="{6E94A805-A02B-4C3B-A74D-CB29DEF0321A}" dt="2020-10-07T13:27:28.878" v="12007" actId="5793"/>
          <ac:spMkLst>
            <pc:docMk/>
            <pc:sldMk cId="3728009146" sldId="314"/>
            <ac:spMk id="3" creationId="{2E9103B4-10EA-4D3D-86B5-2B5F5A6EDD1F}"/>
          </ac:spMkLst>
        </pc:spChg>
        <pc:picChg chg="add">
          <ac:chgData name="Михаил Попов" userId="1ff28dec684c2c56" providerId="LiveId" clId="{6E94A805-A02B-4C3B-A74D-CB29DEF0321A}" dt="2020-10-07T13:27:30.154" v="12008" actId="22"/>
          <ac:picMkLst>
            <pc:docMk/>
            <pc:sldMk cId="3728009146" sldId="314"/>
            <ac:picMk id="5" creationId="{8645B867-E95D-4F89-9BEA-7549BEDD8761}"/>
          </ac:picMkLst>
        </pc:picChg>
      </pc:sldChg>
      <pc:sldChg chg="modSp add del mod">
        <pc:chgData name="Михаил Попов" userId="1ff28dec684c2c56" providerId="LiveId" clId="{6E94A805-A02B-4C3B-A74D-CB29DEF0321A}" dt="2020-10-07T13:29:21.605" v="12017" actId="47"/>
        <pc:sldMkLst>
          <pc:docMk/>
          <pc:sldMk cId="1230788910" sldId="315"/>
        </pc:sldMkLst>
        <pc:spChg chg="mod">
          <ac:chgData name="Михаил Попов" userId="1ff28dec684c2c56" providerId="LiveId" clId="{6E94A805-A02B-4C3B-A74D-CB29DEF0321A}" dt="2020-10-03T13:51:34.845" v="129" actId="20577"/>
          <ac:spMkLst>
            <pc:docMk/>
            <pc:sldMk cId="1230788910" sldId="315"/>
            <ac:spMk id="2" creationId="{322B7E80-341F-4843-BEFD-E9FD3872D2D3}"/>
          </ac:spMkLst>
        </pc:spChg>
        <pc:spChg chg="mod">
          <ac:chgData name="Михаил Попов" userId="1ff28dec684c2c56" providerId="LiveId" clId="{6E94A805-A02B-4C3B-A74D-CB29DEF0321A}" dt="2020-10-03T13:51:55.469" v="177" actId="20577"/>
          <ac:spMkLst>
            <pc:docMk/>
            <pc:sldMk cId="1230788910" sldId="315"/>
            <ac:spMk id="3" creationId="{2E9103B4-10EA-4D3D-86B5-2B5F5A6EDD1F}"/>
          </ac:spMkLst>
        </pc:spChg>
      </pc:sldChg>
      <pc:sldChg chg="add del">
        <pc:chgData name="Михаил Попов" userId="1ff28dec684c2c56" providerId="LiveId" clId="{6E94A805-A02B-4C3B-A74D-CB29DEF0321A}" dt="2020-10-03T13:49:22.185" v="39" actId="47"/>
        <pc:sldMkLst>
          <pc:docMk/>
          <pc:sldMk cId="4198026909" sldId="315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211717135" sldId="316"/>
        </pc:sldMkLst>
      </pc:sldChg>
      <pc:sldChg chg="addSp delSp modSp add mod ord delAnim modAnim">
        <pc:chgData name="Михаил Попов" userId="1ff28dec684c2c56" providerId="LiveId" clId="{6E94A805-A02B-4C3B-A74D-CB29DEF0321A}" dt="2020-10-07T13:40:30.029" v="12117"/>
        <pc:sldMkLst>
          <pc:docMk/>
          <pc:sldMk cId="579066169" sldId="316"/>
        </pc:sldMkLst>
        <pc:spChg chg="mod">
          <ac:chgData name="Михаил Попов" userId="1ff28dec684c2c56" providerId="LiveId" clId="{6E94A805-A02B-4C3B-A74D-CB29DEF0321A}" dt="2020-10-07T13:37:33.703" v="12090" actId="20577"/>
          <ac:spMkLst>
            <pc:docMk/>
            <pc:sldMk cId="579066169" sldId="316"/>
            <ac:spMk id="2" creationId="{322B7E80-341F-4843-BEFD-E9FD3872D2D3}"/>
          </ac:spMkLst>
        </pc:spChg>
        <pc:spChg chg="del mod">
          <ac:chgData name="Михаил Попов" userId="1ff28dec684c2c56" providerId="LiveId" clId="{6E94A805-A02B-4C3B-A74D-CB29DEF0321A}" dt="2020-10-07T13:37:21.671" v="12071" actId="478"/>
          <ac:spMkLst>
            <pc:docMk/>
            <pc:sldMk cId="579066169" sldId="316"/>
            <ac:spMk id="3" creationId="{2E9103B4-10EA-4D3D-86B5-2B5F5A6EDD1F}"/>
          </ac:spMkLst>
        </pc:spChg>
        <pc:spChg chg="add mod">
          <ac:chgData name="Михаил Попов" userId="1ff28dec684c2c56" providerId="LiveId" clId="{6E94A805-A02B-4C3B-A74D-CB29DEF0321A}" dt="2020-10-07T13:38:14.583" v="12102" actId="1076"/>
          <ac:spMkLst>
            <pc:docMk/>
            <pc:sldMk cId="579066169" sldId="316"/>
            <ac:spMk id="4" creationId="{BC6E18D2-9B94-48D3-940A-D9BB734CAE44}"/>
          </ac:spMkLst>
        </pc:spChg>
        <pc:spChg chg="add del mod">
          <ac:chgData name="Михаил Попов" userId="1ff28dec684c2c56" providerId="LiveId" clId="{6E94A805-A02B-4C3B-A74D-CB29DEF0321A}" dt="2020-10-07T13:37:24.020" v="12072" actId="478"/>
          <ac:spMkLst>
            <pc:docMk/>
            <pc:sldMk cId="579066169" sldId="316"/>
            <ac:spMk id="6" creationId="{7EA84F14-B187-46B3-9C7B-F5FFD008DBAF}"/>
          </ac:spMkLst>
        </pc:spChg>
        <pc:spChg chg="add mod">
          <ac:chgData name="Михаил Попов" userId="1ff28dec684c2c56" providerId="LiveId" clId="{6E94A805-A02B-4C3B-A74D-CB29DEF0321A}" dt="2020-10-07T13:39:00.090" v="12109" actId="1076"/>
          <ac:spMkLst>
            <pc:docMk/>
            <pc:sldMk cId="579066169" sldId="316"/>
            <ac:spMk id="7" creationId="{4A909C66-2437-4ABC-B20F-93944F50E4BB}"/>
          </ac:spMkLst>
        </pc:spChg>
      </pc:sldChg>
      <pc:sldChg chg="add del">
        <pc:chgData name="Михаил Попов" userId="1ff28dec684c2c56" providerId="LiveId" clId="{6E94A805-A02B-4C3B-A74D-CB29DEF0321A}" dt="2020-10-03T13:49:22.185" v="39" actId="47"/>
        <pc:sldMkLst>
          <pc:docMk/>
          <pc:sldMk cId="1977693485" sldId="316"/>
        </pc:sldMkLst>
      </pc:sldChg>
      <pc:sldChg chg="addSp delSp modSp add mod modAnim">
        <pc:chgData name="Михаил Попов" userId="1ff28dec684c2c56" providerId="LiveId" clId="{6E94A805-A02B-4C3B-A74D-CB29DEF0321A}" dt="2020-10-07T10:15:47.554" v="11369" actId="1076"/>
        <pc:sldMkLst>
          <pc:docMk/>
          <pc:sldMk cId="211510292" sldId="317"/>
        </pc:sldMkLst>
        <pc:spChg chg="mod">
          <ac:chgData name="Михаил Попов" userId="1ff28dec684c2c56" providerId="LiveId" clId="{6E94A805-A02B-4C3B-A74D-CB29DEF0321A}" dt="2020-10-03T14:09:08.630" v="246" actId="20577"/>
          <ac:spMkLst>
            <pc:docMk/>
            <pc:sldMk cId="211510292" sldId="317"/>
            <ac:spMk id="2" creationId="{322B7E80-341F-4843-BEFD-E9FD3872D2D3}"/>
          </ac:spMkLst>
        </pc:spChg>
        <pc:spChg chg="mod">
          <ac:chgData name="Михаил Попов" userId="1ff28dec684c2c56" providerId="LiveId" clId="{6E94A805-A02B-4C3B-A74D-CB29DEF0321A}" dt="2020-10-03T18:48:41.262" v="3554" actId="14100"/>
          <ac:spMkLst>
            <pc:docMk/>
            <pc:sldMk cId="211510292" sldId="317"/>
            <ac:spMk id="3" creationId="{2E9103B4-10EA-4D3D-86B5-2B5F5A6EDD1F}"/>
          </ac:spMkLst>
        </pc:spChg>
        <pc:spChg chg="add mod topLvl">
          <ac:chgData name="Михаил Попов" userId="1ff28dec684c2c56" providerId="LiveId" clId="{6E94A805-A02B-4C3B-A74D-CB29DEF0321A}" dt="2020-10-07T10:14:43.885" v="11355" actId="165"/>
          <ac:spMkLst>
            <pc:docMk/>
            <pc:sldMk cId="211510292" sldId="317"/>
            <ac:spMk id="4" creationId="{16C9F067-DF9E-4F9E-908A-2186A52A593D}"/>
          </ac:spMkLst>
        </pc:spChg>
        <pc:spChg chg="add mod topLvl">
          <ac:chgData name="Михаил Попов" userId="1ff28dec684c2c56" providerId="LiveId" clId="{6E94A805-A02B-4C3B-A74D-CB29DEF0321A}" dt="2020-10-07T10:14:43.885" v="11355" actId="165"/>
          <ac:spMkLst>
            <pc:docMk/>
            <pc:sldMk cId="211510292" sldId="317"/>
            <ac:spMk id="5" creationId="{50AF53DB-8A82-431B-8FA6-08BE295B71BF}"/>
          </ac:spMkLst>
        </pc:spChg>
        <pc:spChg chg="add mod topLvl">
          <ac:chgData name="Михаил Попов" userId="1ff28dec684c2c56" providerId="LiveId" clId="{6E94A805-A02B-4C3B-A74D-CB29DEF0321A}" dt="2020-10-07T10:14:43.885" v="11355" actId="165"/>
          <ac:spMkLst>
            <pc:docMk/>
            <pc:sldMk cId="211510292" sldId="317"/>
            <ac:spMk id="6" creationId="{67528C9E-F9C9-4DFD-8F42-4D173377D240}"/>
          </ac:spMkLst>
        </pc:spChg>
        <pc:spChg chg="add mod topLvl">
          <ac:chgData name="Михаил Попов" userId="1ff28dec684c2c56" providerId="LiveId" clId="{6E94A805-A02B-4C3B-A74D-CB29DEF0321A}" dt="2020-10-07T10:14:43.885" v="11355" actId="165"/>
          <ac:spMkLst>
            <pc:docMk/>
            <pc:sldMk cId="211510292" sldId="317"/>
            <ac:spMk id="7" creationId="{E3F56F2D-F4BF-466D-BE8E-17D8B0CE08A4}"/>
          </ac:spMkLst>
        </pc:spChg>
        <pc:spChg chg="add mod">
          <ac:chgData name="Михаил Попов" userId="1ff28dec684c2c56" providerId="LiveId" clId="{6E94A805-A02B-4C3B-A74D-CB29DEF0321A}" dt="2020-10-07T10:15:47.554" v="11369" actId="1076"/>
          <ac:spMkLst>
            <pc:docMk/>
            <pc:sldMk cId="211510292" sldId="317"/>
            <ac:spMk id="10" creationId="{1CB2DCA0-5EB7-472B-B5F4-3AF0ABE3D43E}"/>
          </ac:spMkLst>
        </pc:spChg>
        <pc:grpChg chg="add del mod">
          <ac:chgData name="Михаил Попов" userId="1ff28dec684c2c56" providerId="LiveId" clId="{6E94A805-A02B-4C3B-A74D-CB29DEF0321A}" dt="2020-10-07T10:14:43.885" v="11355" actId="165"/>
          <ac:grpSpMkLst>
            <pc:docMk/>
            <pc:sldMk cId="211510292" sldId="317"/>
            <ac:grpSpMk id="8" creationId="{2F3FB59B-6D71-413E-BB9D-54AF5FAB80E0}"/>
          </ac:grpSpMkLst>
        </pc:grpChg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875166263" sldId="317"/>
        </pc:sldMkLst>
      </pc:sldChg>
      <pc:sldChg chg="addSp delSp modSp add mod modAnim">
        <pc:chgData name="Михаил Попов" userId="1ff28dec684c2c56" providerId="LiveId" clId="{6E94A805-A02B-4C3B-A74D-CB29DEF0321A}" dt="2020-10-07T15:55:12.776" v="15751" actId="20577"/>
        <pc:sldMkLst>
          <pc:docMk/>
          <pc:sldMk cId="1151185630" sldId="318"/>
        </pc:sldMkLst>
        <pc:spChg chg="mod">
          <ac:chgData name="Михаил Попов" userId="1ff28dec684c2c56" providerId="LiveId" clId="{6E94A805-A02B-4C3B-A74D-CB29DEF0321A}" dt="2020-10-03T15:03:29.371" v="922"/>
          <ac:spMkLst>
            <pc:docMk/>
            <pc:sldMk cId="1151185630" sldId="318"/>
            <ac:spMk id="2" creationId="{322B7E80-341F-4843-BEFD-E9FD3872D2D3}"/>
          </ac:spMkLst>
        </pc:spChg>
        <pc:spChg chg="mod">
          <ac:chgData name="Михаил Попов" userId="1ff28dec684c2c56" providerId="LiveId" clId="{6E94A805-A02B-4C3B-A74D-CB29DEF0321A}" dt="2020-10-07T15:55:12.776" v="15751" actId="20577"/>
          <ac:spMkLst>
            <pc:docMk/>
            <pc:sldMk cId="1151185630" sldId="318"/>
            <ac:spMk id="3" creationId="{2E9103B4-10EA-4D3D-86B5-2B5F5A6EDD1F}"/>
          </ac:spMkLst>
        </pc:spChg>
        <pc:spChg chg="mod topLvl">
          <ac:chgData name="Михаил Попов" userId="1ff28dec684c2c56" providerId="LiveId" clId="{6E94A805-A02B-4C3B-A74D-CB29DEF0321A}" dt="2020-10-07T10:16:06.933" v="11370" actId="165"/>
          <ac:spMkLst>
            <pc:docMk/>
            <pc:sldMk cId="1151185630" sldId="318"/>
            <ac:spMk id="5" creationId="{8C1461C9-BE0A-41FF-A5AB-F17C9A589942}"/>
          </ac:spMkLst>
        </pc:spChg>
        <pc:spChg chg="mod topLvl">
          <ac:chgData name="Михаил Попов" userId="1ff28dec684c2c56" providerId="LiveId" clId="{6E94A805-A02B-4C3B-A74D-CB29DEF0321A}" dt="2020-10-07T10:16:06.933" v="11370" actId="165"/>
          <ac:spMkLst>
            <pc:docMk/>
            <pc:sldMk cId="1151185630" sldId="318"/>
            <ac:spMk id="6" creationId="{68F627DC-7165-4CFD-B6A9-1DD534B0F4BC}"/>
          </ac:spMkLst>
        </pc:spChg>
        <pc:spChg chg="mod topLvl">
          <ac:chgData name="Михаил Попов" userId="1ff28dec684c2c56" providerId="LiveId" clId="{6E94A805-A02B-4C3B-A74D-CB29DEF0321A}" dt="2020-10-07T10:16:06.933" v="11370" actId="165"/>
          <ac:spMkLst>
            <pc:docMk/>
            <pc:sldMk cId="1151185630" sldId="318"/>
            <ac:spMk id="7" creationId="{762CADB3-8B3A-4B38-A7A6-9FEF5917927E}"/>
          </ac:spMkLst>
        </pc:spChg>
        <pc:spChg chg="mod topLvl">
          <ac:chgData name="Михаил Попов" userId="1ff28dec684c2c56" providerId="LiveId" clId="{6E94A805-A02B-4C3B-A74D-CB29DEF0321A}" dt="2020-10-07T10:16:06.933" v="11370" actId="165"/>
          <ac:spMkLst>
            <pc:docMk/>
            <pc:sldMk cId="1151185630" sldId="318"/>
            <ac:spMk id="8" creationId="{905BCCA9-3D0D-4845-8540-320C770D216F}"/>
          </ac:spMkLst>
        </pc:spChg>
        <pc:grpChg chg="add del mod">
          <ac:chgData name="Михаил Попов" userId="1ff28dec684c2c56" providerId="LiveId" clId="{6E94A805-A02B-4C3B-A74D-CB29DEF0321A}" dt="2020-10-07T10:16:06.933" v="11370" actId="165"/>
          <ac:grpSpMkLst>
            <pc:docMk/>
            <pc:sldMk cId="1151185630" sldId="318"/>
            <ac:grpSpMk id="4" creationId="{4C873316-262C-4A92-AAA5-92855BA6AD10}"/>
          </ac:grpSpMkLst>
        </pc:grpChg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3109856800" sldId="318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5040584" sldId="319"/>
        </pc:sldMkLst>
      </pc:sldChg>
      <pc:sldChg chg="addSp delSp modSp add mod modAnim">
        <pc:chgData name="Михаил Попов" userId="1ff28dec684c2c56" providerId="LiveId" clId="{6E94A805-A02B-4C3B-A74D-CB29DEF0321A}" dt="2020-10-07T10:17:43.973" v="11379"/>
        <pc:sldMkLst>
          <pc:docMk/>
          <pc:sldMk cId="2713373198" sldId="319"/>
        </pc:sldMkLst>
        <pc:spChg chg="mod">
          <ac:chgData name="Михаил Попов" userId="1ff28dec684c2c56" providerId="LiveId" clId="{6E94A805-A02B-4C3B-A74D-CB29DEF0321A}" dt="2020-10-03T15:08:30.227" v="1090" actId="20577"/>
          <ac:spMkLst>
            <pc:docMk/>
            <pc:sldMk cId="2713373198" sldId="319"/>
            <ac:spMk id="2" creationId="{322B7E80-341F-4843-BEFD-E9FD3872D2D3}"/>
          </ac:spMkLst>
        </pc:spChg>
        <pc:spChg chg="mod">
          <ac:chgData name="Михаил Попов" userId="1ff28dec684c2c56" providerId="LiveId" clId="{6E94A805-A02B-4C3B-A74D-CB29DEF0321A}" dt="2020-10-03T18:48:10.783" v="3501" actId="14100"/>
          <ac:spMkLst>
            <pc:docMk/>
            <pc:sldMk cId="2713373198" sldId="319"/>
            <ac:spMk id="3" creationId="{2E9103B4-10EA-4D3D-86B5-2B5F5A6EDD1F}"/>
          </ac:spMkLst>
        </pc:spChg>
        <pc:spChg chg="mod topLvl">
          <ac:chgData name="Михаил Попов" userId="1ff28dec684c2c56" providerId="LiveId" clId="{6E94A805-A02B-4C3B-A74D-CB29DEF0321A}" dt="2020-10-07T10:17:26.312" v="11374" actId="165"/>
          <ac:spMkLst>
            <pc:docMk/>
            <pc:sldMk cId="2713373198" sldId="319"/>
            <ac:spMk id="5" creationId="{31C3D42B-6D0A-4163-80AA-8D292617E887}"/>
          </ac:spMkLst>
        </pc:spChg>
        <pc:spChg chg="mod topLvl">
          <ac:chgData name="Михаил Попов" userId="1ff28dec684c2c56" providerId="LiveId" clId="{6E94A805-A02B-4C3B-A74D-CB29DEF0321A}" dt="2020-10-07T10:17:26.312" v="11374" actId="165"/>
          <ac:spMkLst>
            <pc:docMk/>
            <pc:sldMk cId="2713373198" sldId="319"/>
            <ac:spMk id="6" creationId="{7EFBFEC2-E4F8-4F2D-AEEB-A3C8C6ACD257}"/>
          </ac:spMkLst>
        </pc:spChg>
        <pc:spChg chg="mod topLvl">
          <ac:chgData name="Михаил Попов" userId="1ff28dec684c2c56" providerId="LiveId" clId="{6E94A805-A02B-4C3B-A74D-CB29DEF0321A}" dt="2020-10-07T10:17:26.312" v="11374" actId="165"/>
          <ac:spMkLst>
            <pc:docMk/>
            <pc:sldMk cId="2713373198" sldId="319"/>
            <ac:spMk id="7" creationId="{E57947B2-8DB4-45C7-B9C2-7809E0071567}"/>
          </ac:spMkLst>
        </pc:spChg>
        <pc:spChg chg="mod topLvl">
          <ac:chgData name="Михаил Попов" userId="1ff28dec684c2c56" providerId="LiveId" clId="{6E94A805-A02B-4C3B-A74D-CB29DEF0321A}" dt="2020-10-07T10:17:26.312" v="11374" actId="165"/>
          <ac:spMkLst>
            <pc:docMk/>
            <pc:sldMk cId="2713373198" sldId="319"/>
            <ac:spMk id="8" creationId="{28DC221A-687B-4301-8747-35FEB7B5FBA2}"/>
          </ac:spMkLst>
        </pc:spChg>
        <pc:spChg chg="add mod">
          <ac:chgData name="Михаил Попов" userId="1ff28dec684c2c56" providerId="LiveId" clId="{6E94A805-A02B-4C3B-A74D-CB29DEF0321A}" dt="2020-10-03T18:48:21.161" v="3527" actId="1038"/>
          <ac:spMkLst>
            <pc:docMk/>
            <pc:sldMk cId="2713373198" sldId="319"/>
            <ac:spMk id="9" creationId="{7EE13E97-262E-4C06-96E4-5CA3740A3D38}"/>
          </ac:spMkLst>
        </pc:spChg>
        <pc:spChg chg="add mod">
          <ac:chgData name="Михаил Попов" userId="1ff28dec684c2c56" providerId="LiveId" clId="{6E94A805-A02B-4C3B-A74D-CB29DEF0321A}" dt="2020-10-03T23:02:28.632" v="5710" actId="113"/>
          <ac:spMkLst>
            <pc:docMk/>
            <pc:sldMk cId="2713373198" sldId="319"/>
            <ac:spMk id="11" creationId="{3373DF83-BEE0-4898-BBB9-8263F96B445D}"/>
          </ac:spMkLst>
        </pc:spChg>
        <pc:grpChg chg="add del mod">
          <ac:chgData name="Михаил Попов" userId="1ff28dec684c2c56" providerId="LiveId" clId="{6E94A805-A02B-4C3B-A74D-CB29DEF0321A}" dt="2020-10-07T10:17:26.312" v="11374" actId="165"/>
          <ac:grpSpMkLst>
            <pc:docMk/>
            <pc:sldMk cId="2713373198" sldId="319"/>
            <ac:grpSpMk id="4" creationId="{FA9FB91F-C129-41DA-AB13-E0977037E420}"/>
          </ac:grpSpMkLst>
        </pc:grpChg>
      </pc:sldChg>
      <pc:sldChg chg="addSp modSp add mod modAnim">
        <pc:chgData name="Михаил Попов" userId="1ff28dec684c2c56" providerId="LiveId" clId="{6E94A805-A02B-4C3B-A74D-CB29DEF0321A}" dt="2020-10-07T12:33:27.486" v="11505"/>
        <pc:sldMkLst>
          <pc:docMk/>
          <pc:sldMk cId="3077473653" sldId="320"/>
        </pc:sldMkLst>
        <pc:spChg chg="mod">
          <ac:chgData name="Михаил Попов" userId="1ff28dec684c2c56" providerId="LiveId" clId="{6E94A805-A02B-4C3B-A74D-CB29DEF0321A}" dt="2020-10-03T18:26:17.997" v="3218" actId="20577"/>
          <ac:spMkLst>
            <pc:docMk/>
            <pc:sldMk cId="3077473653" sldId="320"/>
            <ac:spMk id="2" creationId="{322B7E80-341F-4843-BEFD-E9FD3872D2D3}"/>
          </ac:spMkLst>
        </pc:spChg>
        <pc:spChg chg="mod">
          <ac:chgData name="Михаил Попов" userId="1ff28dec684c2c56" providerId="LiveId" clId="{6E94A805-A02B-4C3B-A74D-CB29DEF0321A}" dt="2020-10-07T12:31:19.388" v="11499" actId="20577"/>
          <ac:spMkLst>
            <pc:docMk/>
            <pc:sldMk cId="3077473653" sldId="320"/>
            <ac:spMk id="3" creationId="{2E9103B4-10EA-4D3D-86B5-2B5F5A6EDD1F}"/>
          </ac:spMkLst>
        </pc:spChg>
        <pc:spChg chg="add mod">
          <ac:chgData name="Михаил Попов" userId="1ff28dec684c2c56" providerId="LiveId" clId="{6E94A805-A02B-4C3B-A74D-CB29DEF0321A}" dt="2020-10-03T18:36:25.003" v="3292" actId="164"/>
          <ac:spMkLst>
            <pc:docMk/>
            <pc:sldMk cId="3077473653" sldId="320"/>
            <ac:spMk id="4" creationId="{1A837B83-F4FF-4415-A9C4-F1CE79226E97}"/>
          </ac:spMkLst>
        </pc:spChg>
        <pc:spChg chg="add mod">
          <ac:chgData name="Михаил Попов" userId="1ff28dec684c2c56" providerId="LiveId" clId="{6E94A805-A02B-4C3B-A74D-CB29DEF0321A}" dt="2020-10-03T18:36:25.003" v="3292" actId="164"/>
          <ac:spMkLst>
            <pc:docMk/>
            <pc:sldMk cId="3077473653" sldId="320"/>
            <ac:spMk id="5" creationId="{EBEFD102-A4BF-493D-BF19-00AC3AD8D25F}"/>
          </ac:spMkLst>
        </pc:spChg>
        <pc:spChg chg="add mod">
          <ac:chgData name="Михаил Попов" userId="1ff28dec684c2c56" providerId="LiveId" clId="{6E94A805-A02B-4C3B-A74D-CB29DEF0321A}" dt="2020-10-03T18:36:25.003" v="3292" actId="164"/>
          <ac:spMkLst>
            <pc:docMk/>
            <pc:sldMk cId="3077473653" sldId="320"/>
            <ac:spMk id="7" creationId="{956D84BD-7432-4100-A2B8-B5F45EE9EE19}"/>
          </ac:spMkLst>
        </pc:spChg>
        <pc:spChg chg="add mod">
          <ac:chgData name="Михаил Попов" userId="1ff28dec684c2c56" providerId="LiveId" clId="{6E94A805-A02B-4C3B-A74D-CB29DEF0321A}" dt="2020-10-03T18:36:25.003" v="3292" actId="164"/>
          <ac:spMkLst>
            <pc:docMk/>
            <pc:sldMk cId="3077473653" sldId="320"/>
            <ac:spMk id="9" creationId="{2AF3895A-F44E-4EB4-97B2-BB739C9B2A8F}"/>
          </ac:spMkLst>
        </pc:spChg>
        <pc:spChg chg="add mod">
          <ac:chgData name="Михаил Попов" userId="1ff28dec684c2c56" providerId="LiveId" clId="{6E94A805-A02B-4C3B-A74D-CB29DEF0321A}" dt="2020-10-03T18:36:25.003" v="3292" actId="164"/>
          <ac:spMkLst>
            <pc:docMk/>
            <pc:sldMk cId="3077473653" sldId="320"/>
            <ac:spMk id="11" creationId="{409DD4F7-17D9-4D2E-89D8-D675808BD39A}"/>
          </ac:spMkLst>
        </pc:spChg>
        <pc:spChg chg="add mod">
          <ac:chgData name="Михаил Попов" userId="1ff28dec684c2c56" providerId="LiveId" clId="{6E94A805-A02B-4C3B-A74D-CB29DEF0321A}" dt="2020-10-03T18:36:25.003" v="3292" actId="164"/>
          <ac:spMkLst>
            <pc:docMk/>
            <pc:sldMk cId="3077473653" sldId="320"/>
            <ac:spMk id="13" creationId="{A0732C84-C548-4267-B13A-21B783031F73}"/>
          </ac:spMkLst>
        </pc:spChg>
        <pc:spChg chg="add mod">
          <ac:chgData name="Михаил Попов" userId="1ff28dec684c2c56" providerId="LiveId" clId="{6E94A805-A02B-4C3B-A74D-CB29DEF0321A}" dt="2020-10-03T18:36:25.003" v="3292" actId="164"/>
          <ac:spMkLst>
            <pc:docMk/>
            <pc:sldMk cId="3077473653" sldId="320"/>
            <ac:spMk id="15" creationId="{4AE60BF3-CC77-478C-8A32-048B23337D1E}"/>
          </ac:spMkLst>
        </pc:spChg>
        <pc:spChg chg="add mod">
          <ac:chgData name="Михаил Попов" userId="1ff28dec684c2c56" providerId="LiveId" clId="{6E94A805-A02B-4C3B-A74D-CB29DEF0321A}" dt="2020-10-03T18:36:25.003" v="3292" actId="164"/>
          <ac:spMkLst>
            <pc:docMk/>
            <pc:sldMk cId="3077473653" sldId="320"/>
            <ac:spMk id="17" creationId="{F07ACB42-044F-4633-90BA-53C28CE2BE33}"/>
          </ac:spMkLst>
        </pc:spChg>
        <pc:spChg chg="add mod">
          <ac:chgData name="Михаил Попов" userId="1ff28dec684c2c56" providerId="LiveId" clId="{6E94A805-A02B-4C3B-A74D-CB29DEF0321A}" dt="2020-10-03T18:36:25.003" v="3292" actId="164"/>
          <ac:spMkLst>
            <pc:docMk/>
            <pc:sldMk cId="3077473653" sldId="320"/>
            <ac:spMk id="19" creationId="{B8E8F342-433D-4706-89F0-B0538F01FAC4}"/>
          </ac:spMkLst>
        </pc:spChg>
        <pc:spChg chg="add mod">
          <ac:chgData name="Михаил Попов" userId="1ff28dec684c2c56" providerId="LiveId" clId="{6E94A805-A02B-4C3B-A74D-CB29DEF0321A}" dt="2020-10-03T18:36:25.003" v="3292" actId="164"/>
          <ac:spMkLst>
            <pc:docMk/>
            <pc:sldMk cId="3077473653" sldId="320"/>
            <ac:spMk id="21" creationId="{22552D91-E07F-4BE3-9898-AFAD9A49976A}"/>
          </ac:spMkLst>
        </pc:spChg>
        <pc:spChg chg="add mod">
          <ac:chgData name="Михаил Попов" userId="1ff28dec684c2c56" providerId="LiveId" clId="{6E94A805-A02B-4C3B-A74D-CB29DEF0321A}" dt="2020-10-03T18:36:25.003" v="3292" actId="164"/>
          <ac:spMkLst>
            <pc:docMk/>
            <pc:sldMk cId="3077473653" sldId="320"/>
            <ac:spMk id="23" creationId="{66F79EE6-58EF-4F2D-9383-6C186D1F55A8}"/>
          </ac:spMkLst>
        </pc:spChg>
        <pc:spChg chg="add mod">
          <ac:chgData name="Михаил Попов" userId="1ff28dec684c2c56" providerId="LiveId" clId="{6E94A805-A02B-4C3B-A74D-CB29DEF0321A}" dt="2020-10-03T18:36:25.003" v="3292" actId="164"/>
          <ac:spMkLst>
            <pc:docMk/>
            <pc:sldMk cId="3077473653" sldId="320"/>
            <ac:spMk id="25" creationId="{D5CE6CB7-EE53-4003-B8E1-A79612C10579}"/>
          </ac:spMkLst>
        </pc:spChg>
        <pc:spChg chg="add mod">
          <ac:chgData name="Михаил Попов" userId="1ff28dec684c2c56" providerId="LiveId" clId="{6E94A805-A02B-4C3B-A74D-CB29DEF0321A}" dt="2020-10-03T18:36:25.003" v="3292" actId="164"/>
          <ac:spMkLst>
            <pc:docMk/>
            <pc:sldMk cId="3077473653" sldId="320"/>
            <ac:spMk id="27" creationId="{64CAC3B1-4EEB-4F44-968E-582B3CE79EE0}"/>
          </ac:spMkLst>
        </pc:spChg>
        <pc:spChg chg="add mod">
          <ac:chgData name="Михаил Попов" userId="1ff28dec684c2c56" providerId="LiveId" clId="{6E94A805-A02B-4C3B-A74D-CB29DEF0321A}" dt="2020-10-03T18:36:25.003" v="3292" actId="164"/>
          <ac:spMkLst>
            <pc:docMk/>
            <pc:sldMk cId="3077473653" sldId="320"/>
            <ac:spMk id="29" creationId="{D7F782A0-64A9-47C5-97FA-78ECEDBDAA1E}"/>
          </ac:spMkLst>
        </pc:spChg>
        <pc:spChg chg="add mod">
          <ac:chgData name="Михаил Попов" userId="1ff28dec684c2c56" providerId="LiveId" clId="{6E94A805-A02B-4C3B-A74D-CB29DEF0321A}" dt="2020-10-03T18:36:25.003" v="3292" actId="164"/>
          <ac:spMkLst>
            <pc:docMk/>
            <pc:sldMk cId="3077473653" sldId="320"/>
            <ac:spMk id="31" creationId="{921A878D-FF2E-4499-9A0B-4D54D1AA25C1}"/>
          </ac:spMkLst>
        </pc:spChg>
        <pc:spChg chg="add mod">
          <ac:chgData name="Михаил Попов" userId="1ff28dec684c2c56" providerId="LiveId" clId="{6E94A805-A02B-4C3B-A74D-CB29DEF0321A}" dt="2020-10-03T18:36:25.003" v="3292" actId="164"/>
          <ac:spMkLst>
            <pc:docMk/>
            <pc:sldMk cId="3077473653" sldId="320"/>
            <ac:spMk id="33" creationId="{24BDE67A-56E5-492D-81F7-F3B801417124}"/>
          </ac:spMkLst>
        </pc:spChg>
        <pc:spChg chg="add mod">
          <ac:chgData name="Михаил Попов" userId="1ff28dec684c2c56" providerId="LiveId" clId="{6E94A805-A02B-4C3B-A74D-CB29DEF0321A}" dt="2020-10-03T18:36:25.003" v="3292" actId="164"/>
          <ac:spMkLst>
            <pc:docMk/>
            <pc:sldMk cId="3077473653" sldId="320"/>
            <ac:spMk id="35" creationId="{41640379-BC23-4385-A4E3-51B4613D3BBF}"/>
          </ac:spMkLst>
        </pc:spChg>
        <pc:spChg chg="add mod">
          <ac:chgData name="Михаил Попов" userId="1ff28dec684c2c56" providerId="LiveId" clId="{6E94A805-A02B-4C3B-A74D-CB29DEF0321A}" dt="2020-10-03T18:36:25.003" v="3292" actId="164"/>
          <ac:spMkLst>
            <pc:docMk/>
            <pc:sldMk cId="3077473653" sldId="320"/>
            <ac:spMk id="37" creationId="{788BBBDB-31C4-4702-877F-D6CDF2721914}"/>
          </ac:spMkLst>
        </pc:spChg>
        <pc:spChg chg="add mod">
          <ac:chgData name="Михаил Попов" userId="1ff28dec684c2c56" providerId="LiveId" clId="{6E94A805-A02B-4C3B-A74D-CB29DEF0321A}" dt="2020-10-03T18:36:25.003" v="3292" actId="164"/>
          <ac:spMkLst>
            <pc:docMk/>
            <pc:sldMk cId="3077473653" sldId="320"/>
            <ac:spMk id="39" creationId="{8B885EBB-8030-43A8-BADB-76580E3819C3}"/>
          </ac:spMkLst>
        </pc:spChg>
        <pc:spChg chg="add mod">
          <ac:chgData name="Михаил Попов" userId="1ff28dec684c2c56" providerId="LiveId" clId="{6E94A805-A02B-4C3B-A74D-CB29DEF0321A}" dt="2020-10-03T18:36:25.003" v="3292" actId="164"/>
          <ac:spMkLst>
            <pc:docMk/>
            <pc:sldMk cId="3077473653" sldId="320"/>
            <ac:spMk id="41" creationId="{E63764FD-8C7A-4E30-8ADD-508DB62552BA}"/>
          </ac:spMkLst>
        </pc:spChg>
        <pc:spChg chg="add mod">
          <ac:chgData name="Михаил Попов" userId="1ff28dec684c2c56" providerId="LiveId" clId="{6E94A805-A02B-4C3B-A74D-CB29DEF0321A}" dt="2020-10-03T18:36:25.003" v="3292" actId="164"/>
          <ac:spMkLst>
            <pc:docMk/>
            <pc:sldMk cId="3077473653" sldId="320"/>
            <ac:spMk id="43" creationId="{75EB6E8D-BAF7-4880-BB3F-E4136418BAB0}"/>
          </ac:spMkLst>
        </pc:spChg>
        <pc:spChg chg="add mod">
          <ac:chgData name="Михаил Попов" userId="1ff28dec684c2c56" providerId="LiveId" clId="{6E94A805-A02B-4C3B-A74D-CB29DEF0321A}" dt="2020-10-03T18:36:25.003" v="3292" actId="164"/>
          <ac:spMkLst>
            <pc:docMk/>
            <pc:sldMk cId="3077473653" sldId="320"/>
            <ac:spMk id="45" creationId="{D8B9E8DA-5B87-4335-85F6-008E4A6A42A5}"/>
          </ac:spMkLst>
        </pc:spChg>
        <pc:spChg chg="add mod">
          <ac:chgData name="Михаил Попов" userId="1ff28dec684c2c56" providerId="LiveId" clId="{6E94A805-A02B-4C3B-A74D-CB29DEF0321A}" dt="2020-10-03T18:56:36.742" v="3790" actId="120"/>
          <ac:spMkLst>
            <pc:docMk/>
            <pc:sldMk cId="3077473653" sldId="320"/>
            <ac:spMk id="48" creationId="{4312CCDE-CE5F-44E1-B456-52E57F5A822F}"/>
          </ac:spMkLst>
        </pc:spChg>
        <pc:spChg chg="add mod">
          <ac:chgData name="Михаил Попов" userId="1ff28dec684c2c56" providerId="LiveId" clId="{6E94A805-A02B-4C3B-A74D-CB29DEF0321A}" dt="2020-10-03T18:56:28.888" v="3788" actId="121"/>
          <ac:spMkLst>
            <pc:docMk/>
            <pc:sldMk cId="3077473653" sldId="320"/>
            <ac:spMk id="50" creationId="{8B38EABF-C763-421A-B804-0EF9C04CE3C3}"/>
          </ac:spMkLst>
        </pc:spChg>
        <pc:spChg chg="add mod">
          <ac:chgData name="Михаил Попов" userId="1ff28dec684c2c56" providerId="LiveId" clId="{6E94A805-A02B-4C3B-A74D-CB29DEF0321A}" dt="2020-10-03T18:56:33.247" v="3789" actId="121"/>
          <ac:spMkLst>
            <pc:docMk/>
            <pc:sldMk cId="3077473653" sldId="320"/>
            <ac:spMk id="52" creationId="{92231FB3-E8C4-43A8-A59A-9974DBE23261}"/>
          </ac:spMkLst>
        </pc:spChg>
        <pc:spChg chg="add mod">
          <ac:chgData name="Михаил Попов" userId="1ff28dec684c2c56" providerId="LiveId" clId="{6E94A805-A02B-4C3B-A74D-CB29DEF0321A}" dt="2020-10-03T19:00:36.371" v="3831" actId="164"/>
          <ac:spMkLst>
            <pc:docMk/>
            <pc:sldMk cId="3077473653" sldId="320"/>
            <ac:spMk id="54" creationId="{2BAA2712-A00F-4F95-AD08-31B2FC872FF2}"/>
          </ac:spMkLst>
        </pc:spChg>
        <pc:spChg chg="add mod">
          <ac:chgData name="Михаил Попов" userId="1ff28dec684c2c56" providerId="LiveId" clId="{6E94A805-A02B-4C3B-A74D-CB29DEF0321A}" dt="2020-10-03T19:01:02.919" v="3835" actId="1076"/>
          <ac:spMkLst>
            <pc:docMk/>
            <pc:sldMk cId="3077473653" sldId="320"/>
            <ac:spMk id="56" creationId="{662F7194-EDD6-42F4-9186-7F6B4D982286}"/>
          </ac:spMkLst>
        </pc:spChg>
        <pc:spChg chg="add mod">
          <ac:chgData name="Михаил Попов" userId="1ff28dec684c2c56" providerId="LiveId" clId="{6E94A805-A02B-4C3B-A74D-CB29DEF0321A}" dt="2020-10-03T19:00:36.371" v="3831" actId="164"/>
          <ac:spMkLst>
            <pc:docMk/>
            <pc:sldMk cId="3077473653" sldId="320"/>
            <ac:spMk id="57" creationId="{3854E0C8-A69A-43B8-9DDF-18E76EFBCAB4}"/>
          </ac:spMkLst>
        </pc:spChg>
        <pc:spChg chg="add mod">
          <ac:chgData name="Михаил Попов" userId="1ff28dec684c2c56" providerId="LiveId" clId="{6E94A805-A02B-4C3B-A74D-CB29DEF0321A}" dt="2020-10-03T19:00:57.666" v="3834" actId="14100"/>
          <ac:spMkLst>
            <pc:docMk/>
            <pc:sldMk cId="3077473653" sldId="320"/>
            <ac:spMk id="58" creationId="{02551466-AA6C-4C27-B422-33A30C7270EF}"/>
          </ac:spMkLst>
        </pc:spChg>
        <pc:grpChg chg="add mod">
          <ac:chgData name="Михаил Попов" userId="1ff28dec684c2c56" providerId="LiveId" clId="{6E94A805-A02B-4C3B-A74D-CB29DEF0321A}" dt="2020-10-03T18:44:27.703" v="3407" actId="164"/>
          <ac:grpSpMkLst>
            <pc:docMk/>
            <pc:sldMk cId="3077473653" sldId="320"/>
            <ac:grpSpMk id="46" creationId="{CA8832DC-2B76-4E60-A4A1-3449A6E2281D}"/>
          </ac:grpSpMkLst>
        </pc:grpChg>
        <pc:grpChg chg="add mod">
          <ac:chgData name="Михаил Попов" userId="1ff28dec684c2c56" providerId="LiveId" clId="{6E94A805-A02B-4C3B-A74D-CB29DEF0321A}" dt="2020-10-07T12:32:48.070" v="11501" actId="1076"/>
          <ac:grpSpMkLst>
            <pc:docMk/>
            <pc:sldMk cId="3077473653" sldId="320"/>
            <ac:grpSpMk id="53" creationId="{3976711E-5431-46E7-BA81-1D1BC3AF954E}"/>
          </ac:grpSpMkLst>
        </pc:grpChg>
        <pc:grpChg chg="add mod">
          <ac:chgData name="Михаил Попов" userId="1ff28dec684c2c56" providerId="LiveId" clId="{6E94A805-A02B-4C3B-A74D-CB29DEF0321A}" dt="2020-10-03T19:00:36.371" v="3831" actId="164"/>
          <ac:grpSpMkLst>
            <pc:docMk/>
            <pc:sldMk cId="3077473653" sldId="320"/>
            <ac:grpSpMk id="59" creationId="{60F025F2-C13B-4725-9C5C-8E49E9753902}"/>
          </ac:grpSpMkLst>
        </pc:grpChg>
        <pc:grpChg chg="add mod">
          <ac:chgData name="Михаил Попов" userId="1ff28dec684c2c56" providerId="LiveId" clId="{6E94A805-A02B-4C3B-A74D-CB29DEF0321A}" dt="2020-10-03T19:00:46.098" v="3832" actId="164"/>
          <ac:grpSpMkLst>
            <pc:docMk/>
            <pc:sldMk cId="3077473653" sldId="320"/>
            <ac:grpSpMk id="60" creationId="{A9A99061-87CC-481B-973A-03EA2C0B9CD1}"/>
          </ac:grpSpMkLst>
        </pc:grpChg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3241148646" sldId="320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310868971" sldId="321"/>
        </pc:sldMkLst>
      </pc:sldChg>
      <pc:sldChg chg="addSp modSp add mod modAnim">
        <pc:chgData name="Михаил Попов" userId="1ff28dec684c2c56" providerId="LiveId" clId="{6E94A805-A02B-4C3B-A74D-CB29DEF0321A}" dt="2020-10-07T13:57:50.493" v="12982"/>
        <pc:sldMkLst>
          <pc:docMk/>
          <pc:sldMk cId="3287445031" sldId="321"/>
        </pc:sldMkLst>
        <pc:spChg chg="mod">
          <ac:chgData name="Михаил Попов" userId="1ff28dec684c2c56" providerId="LiveId" clId="{6E94A805-A02B-4C3B-A74D-CB29DEF0321A}" dt="2020-10-07T13:46:00.220" v="12234" actId="20577"/>
          <ac:spMkLst>
            <pc:docMk/>
            <pc:sldMk cId="3287445031" sldId="321"/>
            <ac:spMk id="2" creationId="{322B7E80-341F-4843-BEFD-E9FD3872D2D3}"/>
          </ac:spMkLst>
        </pc:spChg>
        <pc:spChg chg="mod">
          <ac:chgData name="Михаил Попов" userId="1ff28dec684c2c56" providerId="LiveId" clId="{6E94A805-A02B-4C3B-A74D-CB29DEF0321A}" dt="2020-10-07T13:51:21.473" v="12784" actId="14100"/>
          <ac:spMkLst>
            <pc:docMk/>
            <pc:sldMk cId="3287445031" sldId="321"/>
            <ac:spMk id="3" creationId="{2E9103B4-10EA-4D3D-86B5-2B5F5A6EDD1F}"/>
          </ac:spMkLst>
        </pc:spChg>
        <pc:spChg chg="add mod">
          <ac:chgData name="Михаил Попов" userId="1ff28dec684c2c56" providerId="LiveId" clId="{6E94A805-A02B-4C3B-A74D-CB29DEF0321A}" dt="2020-10-07T13:54:24.987" v="12875" actId="207"/>
          <ac:spMkLst>
            <pc:docMk/>
            <pc:sldMk cId="3287445031" sldId="321"/>
            <ac:spMk id="5" creationId="{2AC2DA78-77D8-47D7-857C-B93E87EDCE68}"/>
          </ac:spMkLst>
        </pc:spChg>
        <pc:spChg chg="add mod">
          <ac:chgData name="Михаил Попов" userId="1ff28dec684c2c56" providerId="LiveId" clId="{6E94A805-A02B-4C3B-A74D-CB29DEF0321A}" dt="2020-10-07T13:55:54.176" v="12970" actId="207"/>
          <ac:spMkLst>
            <pc:docMk/>
            <pc:sldMk cId="3287445031" sldId="321"/>
            <ac:spMk id="7" creationId="{7CE37B8A-BFFE-4B28-87AA-0CC22F769CDE}"/>
          </ac:spMkLst>
        </pc:spChg>
        <pc:spChg chg="add mod">
          <ac:chgData name="Михаил Попов" userId="1ff28dec684c2c56" providerId="LiveId" clId="{6E94A805-A02B-4C3B-A74D-CB29DEF0321A}" dt="2020-10-07T13:57:36.947" v="12979" actId="208"/>
          <ac:spMkLst>
            <pc:docMk/>
            <pc:sldMk cId="3287445031" sldId="321"/>
            <ac:spMk id="8" creationId="{B6E1B3DF-F90F-4561-A943-38786932884F}"/>
          </ac:spMkLst>
        </pc:spChg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660162730" sldId="322"/>
        </pc:sldMkLst>
      </pc:sldChg>
      <pc:sldChg chg="addSp delSp modSp add mod addAnim delAnim modAnim">
        <pc:chgData name="Михаил Попов" userId="1ff28dec684c2c56" providerId="LiveId" clId="{6E94A805-A02B-4C3B-A74D-CB29DEF0321A}" dt="2020-10-07T14:30:58.300" v="13653"/>
        <pc:sldMkLst>
          <pc:docMk/>
          <pc:sldMk cId="2993951173" sldId="322"/>
        </pc:sldMkLst>
        <pc:spChg chg="mod">
          <ac:chgData name="Михаил Попов" userId="1ff28dec684c2c56" providerId="LiveId" clId="{6E94A805-A02B-4C3B-A74D-CB29DEF0321A}" dt="2020-10-07T13:59:21.598" v="13004" actId="20577"/>
          <ac:spMkLst>
            <pc:docMk/>
            <pc:sldMk cId="2993951173" sldId="322"/>
            <ac:spMk id="2" creationId="{322B7E80-341F-4843-BEFD-E9FD3872D2D3}"/>
          </ac:spMkLst>
        </pc:spChg>
        <pc:spChg chg="mod">
          <ac:chgData name="Михаил Попов" userId="1ff28dec684c2c56" providerId="LiveId" clId="{6E94A805-A02B-4C3B-A74D-CB29DEF0321A}" dt="2020-10-07T14:29:00.266" v="13644" actId="20577"/>
          <ac:spMkLst>
            <pc:docMk/>
            <pc:sldMk cId="2993951173" sldId="322"/>
            <ac:spMk id="3" creationId="{2E9103B4-10EA-4D3D-86B5-2B5F5A6EDD1F}"/>
          </ac:spMkLst>
        </pc:spChg>
        <pc:spChg chg="add del">
          <ac:chgData name="Михаил Попов" userId="1ff28dec684c2c56" providerId="LiveId" clId="{6E94A805-A02B-4C3B-A74D-CB29DEF0321A}" dt="2020-10-07T14:18:41.532" v="13484" actId="22"/>
          <ac:spMkLst>
            <pc:docMk/>
            <pc:sldMk cId="2993951173" sldId="322"/>
            <ac:spMk id="5" creationId="{3E5E1CC7-4769-40E8-8F52-7D615F4E684F}"/>
          </ac:spMkLst>
        </pc:spChg>
        <pc:spChg chg="add mod">
          <ac:chgData name="Михаил Попов" userId="1ff28dec684c2c56" providerId="LiveId" clId="{6E94A805-A02B-4C3B-A74D-CB29DEF0321A}" dt="2020-10-07T14:25:47.431" v="13573" actId="1035"/>
          <ac:spMkLst>
            <pc:docMk/>
            <pc:sldMk cId="2993951173" sldId="322"/>
            <ac:spMk id="6" creationId="{529C8245-D72A-4C28-860C-36D54086DC83}"/>
          </ac:spMkLst>
        </pc:spChg>
        <pc:spChg chg="add mod">
          <ac:chgData name="Михаил Попов" userId="1ff28dec684c2c56" providerId="LiveId" clId="{6E94A805-A02B-4C3B-A74D-CB29DEF0321A}" dt="2020-10-07T14:25:47.431" v="13573" actId="1035"/>
          <ac:spMkLst>
            <pc:docMk/>
            <pc:sldMk cId="2993951173" sldId="322"/>
            <ac:spMk id="7" creationId="{693F0F51-ED80-48B2-8FE1-C032B2D71B90}"/>
          </ac:spMkLst>
        </pc:spChg>
        <pc:spChg chg="add mod">
          <ac:chgData name="Михаил Попов" userId="1ff28dec684c2c56" providerId="LiveId" clId="{6E94A805-A02B-4C3B-A74D-CB29DEF0321A}" dt="2020-10-07T14:24:24.748" v="13546" actId="164"/>
          <ac:spMkLst>
            <pc:docMk/>
            <pc:sldMk cId="2993951173" sldId="322"/>
            <ac:spMk id="16" creationId="{038607D1-284E-4C74-8F71-5029A29E5300}"/>
          </ac:spMkLst>
        </pc:spChg>
        <pc:spChg chg="add mod">
          <ac:chgData name="Михаил Попов" userId="1ff28dec684c2c56" providerId="LiveId" clId="{6E94A805-A02B-4C3B-A74D-CB29DEF0321A}" dt="2020-10-07T14:24:07.883" v="13545" actId="164"/>
          <ac:spMkLst>
            <pc:docMk/>
            <pc:sldMk cId="2993951173" sldId="322"/>
            <ac:spMk id="18" creationId="{3986D794-1146-439B-88EF-18E6555E32F2}"/>
          </ac:spMkLst>
        </pc:spChg>
        <pc:spChg chg="add mod">
          <ac:chgData name="Михаил Попов" userId="1ff28dec684c2c56" providerId="LiveId" clId="{6E94A805-A02B-4C3B-A74D-CB29DEF0321A}" dt="2020-10-07T14:27:18.224" v="13639" actId="113"/>
          <ac:spMkLst>
            <pc:docMk/>
            <pc:sldMk cId="2993951173" sldId="322"/>
            <ac:spMk id="30" creationId="{7AC5F65F-C4DA-4CE4-A1A1-D74E2DCE7EE7}"/>
          </ac:spMkLst>
        </pc:spChg>
        <pc:grpChg chg="add mod">
          <ac:chgData name="Михаил Попов" userId="1ff28dec684c2c56" providerId="LiveId" clId="{6E94A805-A02B-4C3B-A74D-CB29DEF0321A}" dt="2020-10-07T14:25:47.431" v="13573" actId="1035"/>
          <ac:grpSpMkLst>
            <pc:docMk/>
            <pc:sldMk cId="2993951173" sldId="322"/>
            <ac:grpSpMk id="19" creationId="{FA84A284-32F0-4C5F-B898-97610A1BE8D5}"/>
          </ac:grpSpMkLst>
        </pc:grpChg>
        <pc:grpChg chg="add mod">
          <ac:chgData name="Михаил Попов" userId="1ff28dec684c2c56" providerId="LiveId" clId="{6E94A805-A02B-4C3B-A74D-CB29DEF0321A}" dt="2020-10-07T14:25:47.431" v="13573" actId="1035"/>
          <ac:grpSpMkLst>
            <pc:docMk/>
            <pc:sldMk cId="2993951173" sldId="322"/>
            <ac:grpSpMk id="20" creationId="{FF916EB2-130F-44C0-B1EE-FE132861BF94}"/>
          </ac:grpSpMkLst>
        </pc:grpChg>
        <pc:cxnChg chg="add mod">
          <ac:chgData name="Михаил Попов" userId="1ff28dec684c2c56" providerId="LiveId" clId="{6E94A805-A02B-4C3B-A74D-CB29DEF0321A}" dt="2020-10-07T14:24:24.748" v="13546" actId="164"/>
          <ac:cxnSpMkLst>
            <pc:docMk/>
            <pc:sldMk cId="2993951173" sldId="322"/>
            <ac:cxnSpMk id="9" creationId="{3E22270B-FA44-4F94-A423-AE90B0781ED9}"/>
          </ac:cxnSpMkLst>
        </pc:cxnChg>
        <pc:cxnChg chg="add mod">
          <ac:chgData name="Михаил Попов" userId="1ff28dec684c2c56" providerId="LiveId" clId="{6E94A805-A02B-4C3B-A74D-CB29DEF0321A}" dt="2020-10-07T14:24:07.883" v="13545" actId="164"/>
          <ac:cxnSpMkLst>
            <pc:docMk/>
            <pc:sldMk cId="2993951173" sldId="322"/>
            <ac:cxnSpMk id="10" creationId="{C39C1638-2894-4110-9E8D-C0F2B9D5113E}"/>
          </ac:cxnSpMkLst>
        </pc:cxnChg>
        <pc:cxnChg chg="add mod">
          <ac:chgData name="Михаил Попов" userId="1ff28dec684c2c56" providerId="LiveId" clId="{6E94A805-A02B-4C3B-A74D-CB29DEF0321A}" dt="2020-10-07T14:26:11.784" v="13575" actId="108"/>
          <ac:cxnSpMkLst>
            <pc:docMk/>
            <pc:sldMk cId="2993951173" sldId="322"/>
            <ac:cxnSpMk id="22" creationId="{B95890A2-A04C-4304-A7DA-15E40031B94E}"/>
          </ac:cxnSpMkLst>
        </pc:cxnChg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1129945739" sldId="323"/>
        </pc:sldMkLst>
      </pc:sldChg>
      <pc:sldChg chg="addSp modSp add mod modAnim">
        <pc:chgData name="Михаил Попов" userId="1ff28dec684c2c56" providerId="LiveId" clId="{6E94A805-A02B-4C3B-A74D-CB29DEF0321A}" dt="2020-10-07T16:21:49.704" v="15932"/>
        <pc:sldMkLst>
          <pc:docMk/>
          <pc:sldMk cId="1865226346" sldId="323"/>
        </pc:sldMkLst>
        <pc:spChg chg="mod">
          <ac:chgData name="Михаил Попов" userId="1ff28dec684c2c56" providerId="LiveId" clId="{6E94A805-A02B-4C3B-A74D-CB29DEF0321A}" dt="2020-10-03T18:47:32.020" v="3495" actId="20577"/>
          <ac:spMkLst>
            <pc:docMk/>
            <pc:sldMk cId="1865226346" sldId="323"/>
            <ac:spMk id="2" creationId="{322B7E80-341F-4843-BEFD-E9FD3872D2D3}"/>
          </ac:spMkLst>
        </pc:spChg>
        <pc:spChg chg="mod">
          <ac:chgData name="Михаил Попов" userId="1ff28dec684c2c56" providerId="LiveId" clId="{6E94A805-A02B-4C3B-A74D-CB29DEF0321A}" dt="2020-10-07T15:51:44.044" v="15741" actId="404"/>
          <ac:spMkLst>
            <pc:docMk/>
            <pc:sldMk cId="1865226346" sldId="323"/>
            <ac:spMk id="3" creationId="{2E9103B4-10EA-4D3D-86B5-2B5F5A6EDD1F}"/>
          </ac:spMkLst>
        </pc:spChg>
        <pc:graphicFrameChg chg="add mod modGraphic">
          <ac:chgData name="Михаил Попов" userId="1ff28dec684c2c56" providerId="LiveId" clId="{6E94A805-A02B-4C3B-A74D-CB29DEF0321A}" dt="2020-10-07T15:51:24.914" v="15738" actId="1076"/>
          <ac:graphicFrameMkLst>
            <pc:docMk/>
            <pc:sldMk cId="1865226346" sldId="323"/>
            <ac:graphicFrameMk id="4" creationId="{9ECBF212-0D6C-415F-B4F4-9A2A7525A64D}"/>
          </ac:graphicFrameMkLst>
        </pc:graphicFrameChg>
      </pc:sldChg>
      <pc:sldChg chg="addSp delSp modSp add mod delAnim modAnim">
        <pc:chgData name="Михаил Попов" userId="1ff28dec684c2c56" providerId="LiveId" clId="{6E94A805-A02B-4C3B-A74D-CB29DEF0321A}" dt="2020-10-07T13:03:33.176" v="11551"/>
        <pc:sldMkLst>
          <pc:docMk/>
          <pc:sldMk cId="1208583089" sldId="324"/>
        </pc:sldMkLst>
        <pc:spChg chg="mod">
          <ac:chgData name="Михаил Попов" userId="1ff28dec684c2c56" providerId="LiveId" clId="{6E94A805-A02B-4C3B-A74D-CB29DEF0321A}" dt="2020-10-03T22:21:36.344" v="5083" actId="20577"/>
          <ac:spMkLst>
            <pc:docMk/>
            <pc:sldMk cId="1208583089" sldId="324"/>
            <ac:spMk id="2" creationId="{322B7E80-341F-4843-BEFD-E9FD3872D2D3}"/>
          </ac:spMkLst>
        </pc:spChg>
        <pc:spChg chg="del">
          <ac:chgData name="Михаил Попов" userId="1ff28dec684c2c56" providerId="LiveId" clId="{6E94A805-A02B-4C3B-A74D-CB29DEF0321A}" dt="2020-10-03T22:39:32.192" v="5443" actId="478"/>
          <ac:spMkLst>
            <pc:docMk/>
            <pc:sldMk cId="1208583089" sldId="324"/>
            <ac:spMk id="3" creationId="{2E9103B4-10EA-4D3D-86B5-2B5F5A6EDD1F}"/>
          </ac:spMkLst>
        </pc:spChg>
        <pc:spChg chg="add mod">
          <ac:chgData name="Михаил Попов" userId="1ff28dec684c2c56" providerId="LiveId" clId="{6E94A805-A02B-4C3B-A74D-CB29DEF0321A}" dt="2020-10-06T16:03:26.094" v="5897" actId="20577"/>
          <ac:spMkLst>
            <pc:docMk/>
            <pc:sldMk cId="1208583089" sldId="324"/>
            <ac:spMk id="4" creationId="{A782C662-C04E-47FD-92C3-9381C4F08F3B}"/>
          </ac:spMkLst>
        </pc:spChg>
        <pc:spChg chg="add del mod">
          <ac:chgData name="Михаил Попов" userId="1ff28dec684c2c56" providerId="LiveId" clId="{6E94A805-A02B-4C3B-A74D-CB29DEF0321A}" dt="2020-10-03T22:39:15.142" v="5442" actId="478"/>
          <ac:spMkLst>
            <pc:docMk/>
            <pc:sldMk cId="1208583089" sldId="324"/>
            <ac:spMk id="5" creationId="{14DCB5D8-20DC-4E30-B273-85B177EF8611}"/>
          </ac:spMkLst>
        </pc:spChg>
        <pc:spChg chg="mod">
          <ac:chgData name="Михаил Попов" userId="1ff28dec684c2c56" providerId="LiveId" clId="{6E94A805-A02B-4C3B-A74D-CB29DEF0321A}" dt="2020-10-03T22:51:26.965" v="5642" actId="108"/>
          <ac:spMkLst>
            <pc:docMk/>
            <pc:sldMk cId="1208583089" sldId="324"/>
            <ac:spMk id="7" creationId="{121DAE94-DFFB-497B-AEB7-AE1A71330D90}"/>
          </ac:spMkLst>
        </pc:spChg>
        <pc:spChg chg="mod">
          <ac:chgData name="Михаил Попов" userId="1ff28dec684c2c56" providerId="LiveId" clId="{6E94A805-A02B-4C3B-A74D-CB29DEF0321A}" dt="2020-10-04T10:08:46.652" v="5739" actId="207"/>
          <ac:spMkLst>
            <pc:docMk/>
            <pc:sldMk cId="1208583089" sldId="324"/>
            <ac:spMk id="8" creationId="{094519D8-869A-4245-8577-2FC409CDC451}"/>
          </ac:spMkLst>
        </pc:spChg>
        <pc:spChg chg="mod">
          <ac:chgData name="Михаил Попов" userId="1ff28dec684c2c56" providerId="LiveId" clId="{6E94A805-A02B-4C3B-A74D-CB29DEF0321A}" dt="2020-10-03T22:52:18.729" v="5677" actId="207"/>
          <ac:spMkLst>
            <pc:docMk/>
            <pc:sldMk cId="1208583089" sldId="324"/>
            <ac:spMk id="9" creationId="{5470D8BD-E414-497C-AE2F-B5C66C9BD214}"/>
          </ac:spMkLst>
        </pc:spChg>
        <pc:spChg chg="mod">
          <ac:chgData name="Михаил Попов" userId="1ff28dec684c2c56" providerId="LiveId" clId="{6E94A805-A02B-4C3B-A74D-CB29DEF0321A}" dt="2020-10-03T22:52:42.289" v="5680" actId="207"/>
          <ac:spMkLst>
            <pc:docMk/>
            <pc:sldMk cId="1208583089" sldId="324"/>
            <ac:spMk id="10" creationId="{C33766BD-ED43-44C3-88B4-604585E35A4C}"/>
          </ac:spMkLst>
        </pc:spChg>
        <pc:spChg chg="add mod">
          <ac:chgData name="Михаил Попов" userId="1ff28dec684c2c56" providerId="LiveId" clId="{6E94A805-A02B-4C3B-A74D-CB29DEF0321A}" dt="2020-10-06T15:42:21.931" v="5773" actId="20577"/>
          <ac:spMkLst>
            <pc:docMk/>
            <pc:sldMk cId="1208583089" sldId="324"/>
            <ac:spMk id="11" creationId="{BAD33935-5017-45FC-BF96-9B7F3FE7BE38}"/>
          </ac:spMkLst>
        </pc:spChg>
        <pc:spChg chg="add del mod">
          <ac:chgData name="Михаил Попов" userId="1ff28dec684c2c56" providerId="LiveId" clId="{6E94A805-A02B-4C3B-A74D-CB29DEF0321A}" dt="2020-10-03T22:39:36.069" v="5444" actId="478"/>
          <ac:spMkLst>
            <pc:docMk/>
            <pc:sldMk cId="1208583089" sldId="324"/>
            <ac:spMk id="12" creationId="{B7B7554E-2ABA-49C6-8D89-FD3C37442BC4}"/>
          </ac:spMkLst>
        </pc:spChg>
        <pc:spChg chg="add mod">
          <ac:chgData name="Михаил Попов" userId="1ff28dec684c2c56" providerId="LiveId" clId="{6E94A805-A02B-4C3B-A74D-CB29DEF0321A}" dt="2020-10-07T12:58:16.790" v="11530" actId="20577"/>
          <ac:spMkLst>
            <pc:docMk/>
            <pc:sldMk cId="1208583089" sldId="324"/>
            <ac:spMk id="13" creationId="{7DF334E8-0E1A-4368-8331-FB26037F391B}"/>
          </ac:spMkLst>
        </pc:spChg>
        <pc:spChg chg="add mod">
          <ac:chgData name="Михаил Попов" userId="1ff28dec684c2c56" providerId="LiveId" clId="{6E94A805-A02B-4C3B-A74D-CB29DEF0321A}" dt="2020-10-07T12:57:10.093" v="11526" actId="20577"/>
          <ac:spMkLst>
            <pc:docMk/>
            <pc:sldMk cId="1208583089" sldId="324"/>
            <ac:spMk id="14" creationId="{B9A9CF3D-5452-417B-BE82-3F0652FDFDFA}"/>
          </ac:spMkLst>
        </pc:spChg>
        <pc:grpChg chg="add mod">
          <ac:chgData name="Михаил Попов" userId="1ff28dec684c2c56" providerId="LiveId" clId="{6E94A805-A02B-4C3B-A74D-CB29DEF0321A}" dt="2020-10-03T22:39:49.739" v="5445" actId="1076"/>
          <ac:grpSpMkLst>
            <pc:docMk/>
            <pc:sldMk cId="1208583089" sldId="324"/>
            <ac:grpSpMk id="6" creationId="{C5525304-C749-4B38-BF04-E70D20B517FB}"/>
          </ac:grpSpMkLst>
        </pc:grpChg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3720309009" sldId="324"/>
        </pc:sldMkLst>
      </pc:sldChg>
      <pc:sldChg chg="addSp delSp modSp add mod delAnim">
        <pc:chgData name="Михаил Попов" userId="1ff28dec684c2c56" providerId="LiveId" clId="{6E94A805-A02B-4C3B-A74D-CB29DEF0321A}" dt="2020-10-07T13:20:09.580" v="12005" actId="1037"/>
        <pc:sldMkLst>
          <pc:docMk/>
          <pc:sldMk cId="280653442" sldId="325"/>
        </pc:sldMkLst>
        <pc:spChg chg="mod">
          <ac:chgData name="Михаил Попов" userId="1ff28dec684c2c56" providerId="LiveId" clId="{6E94A805-A02B-4C3B-A74D-CB29DEF0321A}" dt="2020-10-06T16:04:50.341" v="5941" actId="20577"/>
          <ac:spMkLst>
            <pc:docMk/>
            <pc:sldMk cId="280653442" sldId="325"/>
            <ac:spMk id="2" creationId="{322B7E80-341F-4843-BEFD-E9FD3872D2D3}"/>
          </ac:spMkLst>
        </pc:spChg>
        <pc:spChg chg="del">
          <ac:chgData name="Михаил Попов" userId="1ff28dec684c2c56" providerId="LiveId" clId="{6E94A805-A02B-4C3B-A74D-CB29DEF0321A}" dt="2020-10-06T16:08:27.957" v="5942" actId="478"/>
          <ac:spMkLst>
            <pc:docMk/>
            <pc:sldMk cId="280653442" sldId="325"/>
            <ac:spMk id="3" creationId="{2E9103B4-10EA-4D3D-86B5-2B5F5A6EDD1F}"/>
          </ac:spMkLst>
        </pc:spChg>
        <pc:spChg chg="add del mod">
          <ac:chgData name="Михаил Попов" userId="1ff28dec684c2c56" providerId="LiveId" clId="{6E94A805-A02B-4C3B-A74D-CB29DEF0321A}" dt="2020-10-06T16:08:30.890" v="5943" actId="478"/>
          <ac:spMkLst>
            <pc:docMk/>
            <pc:sldMk cId="280653442" sldId="325"/>
            <ac:spMk id="5" creationId="{FEF58FA0-8777-4C60-888D-C68CAE0E5470}"/>
          </ac:spMkLst>
        </pc:spChg>
        <pc:spChg chg="mod">
          <ac:chgData name="Михаил Попов" userId="1ff28dec684c2c56" providerId="LiveId" clId="{6E94A805-A02B-4C3B-A74D-CB29DEF0321A}" dt="2020-10-07T13:20:09.580" v="12005" actId="1037"/>
          <ac:spMkLst>
            <pc:docMk/>
            <pc:sldMk cId="280653442" sldId="325"/>
            <ac:spMk id="7" creationId="{97A968BC-7A51-4420-9A90-86FBC9906482}"/>
          </ac:spMkLst>
        </pc:spChg>
        <pc:spChg chg="mod">
          <ac:chgData name="Михаил Попов" userId="1ff28dec684c2c56" providerId="LiveId" clId="{6E94A805-A02B-4C3B-A74D-CB29DEF0321A}" dt="2020-10-07T13:18:14.164" v="11978" actId="113"/>
          <ac:spMkLst>
            <pc:docMk/>
            <pc:sldMk cId="280653442" sldId="325"/>
            <ac:spMk id="8" creationId="{DB5AD92E-E931-4D11-82F8-E1460BD7BC59}"/>
          </ac:spMkLst>
        </pc:spChg>
        <pc:spChg chg="mod">
          <ac:chgData name="Михаил Попов" userId="1ff28dec684c2c56" providerId="LiveId" clId="{6E94A805-A02B-4C3B-A74D-CB29DEF0321A}" dt="2020-10-06T16:08:31.317" v="5944"/>
          <ac:spMkLst>
            <pc:docMk/>
            <pc:sldMk cId="280653442" sldId="325"/>
            <ac:spMk id="9" creationId="{A2A1EB4E-7CA3-426B-ABE5-E7D4FD50682D}"/>
          </ac:spMkLst>
        </pc:spChg>
        <pc:spChg chg="mod">
          <ac:chgData name="Михаил Попов" userId="1ff28dec684c2c56" providerId="LiveId" clId="{6E94A805-A02B-4C3B-A74D-CB29DEF0321A}" dt="2020-10-07T13:20:09.580" v="12005" actId="1037"/>
          <ac:spMkLst>
            <pc:docMk/>
            <pc:sldMk cId="280653442" sldId="325"/>
            <ac:spMk id="10" creationId="{AA2AB99D-9F9D-4408-98C5-D70BE85CA1AF}"/>
          </ac:spMkLst>
        </pc:spChg>
        <pc:grpChg chg="add mod">
          <ac:chgData name="Михаил Попов" userId="1ff28dec684c2c56" providerId="LiveId" clId="{6E94A805-A02B-4C3B-A74D-CB29DEF0321A}" dt="2020-10-06T16:08:40.586" v="5946" actId="14100"/>
          <ac:grpSpMkLst>
            <pc:docMk/>
            <pc:sldMk cId="280653442" sldId="325"/>
            <ac:grpSpMk id="6" creationId="{99892C28-61DF-4018-B327-068A85AB7D4F}"/>
          </ac:grpSpMkLst>
        </pc:grpChg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3219388708" sldId="325"/>
        </pc:sldMkLst>
      </pc:sldChg>
      <pc:sldChg chg="addSp modSp add mod modAnim">
        <pc:chgData name="Михаил Попов" userId="1ff28dec684c2c56" providerId="LiveId" clId="{6E94A805-A02B-4C3B-A74D-CB29DEF0321A}" dt="2020-10-07T16:29:53.500" v="15936"/>
        <pc:sldMkLst>
          <pc:docMk/>
          <pc:sldMk cId="2206821615" sldId="326"/>
        </pc:sldMkLst>
        <pc:spChg chg="mod">
          <ac:chgData name="Михаил Попов" userId="1ff28dec684c2c56" providerId="LiveId" clId="{6E94A805-A02B-4C3B-A74D-CB29DEF0321A}" dt="2020-10-06T16:36:56.759" v="6293" actId="20577"/>
          <ac:spMkLst>
            <pc:docMk/>
            <pc:sldMk cId="2206821615" sldId="326"/>
            <ac:spMk id="2" creationId="{322B7E80-341F-4843-BEFD-E9FD3872D2D3}"/>
          </ac:spMkLst>
        </pc:spChg>
        <pc:spChg chg="mod">
          <ac:chgData name="Михаил Попов" userId="1ff28dec684c2c56" providerId="LiveId" clId="{6E94A805-A02B-4C3B-A74D-CB29DEF0321A}" dt="2020-10-06T16:54:29.965" v="6896" actId="404"/>
          <ac:spMkLst>
            <pc:docMk/>
            <pc:sldMk cId="2206821615" sldId="326"/>
            <ac:spMk id="3" creationId="{2E9103B4-10EA-4D3D-86B5-2B5F5A6EDD1F}"/>
          </ac:spMkLst>
        </pc:spChg>
        <pc:spChg chg="add mod">
          <ac:chgData name="Михаил Попов" userId="1ff28dec684c2c56" providerId="LiveId" clId="{6E94A805-A02B-4C3B-A74D-CB29DEF0321A}" dt="2020-10-07T07:18:36.561" v="8162" actId="207"/>
          <ac:spMkLst>
            <pc:docMk/>
            <pc:sldMk cId="2206821615" sldId="326"/>
            <ac:spMk id="5" creationId="{EE1852FF-75E3-4E71-879E-4287BCA915A8}"/>
          </ac:spMkLst>
        </pc:spChg>
        <pc:spChg chg="add mod">
          <ac:chgData name="Михаил Попов" userId="1ff28dec684c2c56" providerId="LiveId" clId="{6E94A805-A02B-4C3B-A74D-CB29DEF0321A}" dt="2020-10-06T16:54:09.052" v="6893" actId="108"/>
          <ac:spMkLst>
            <pc:docMk/>
            <pc:sldMk cId="2206821615" sldId="326"/>
            <ac:spMk id="7" creationId="{8EC9B7B4-C9C6-4398-9002-1C8E0736A920}"/>
          </ac:spMkLst>
        </pc:spChg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4045582045" sldId="326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1216125918" sldId="327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2338498519" sldId="328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993459649" sldId="329"/>
        </pc:sldMkLst>
      </pc:sldChg>
      <pc:sldChg chg="add ord">
        <pc:chgData name="Михаил Попов" userId="1ff28dec684c2c56" providerId="LiveId" clId="{6E94A805-A02B-4C3B-A74D-CB29DEF0321A}" dt="2020-10-07T13:29:34.107" v="12019"/>
        <pc:sldMkLst>
          <pc:docMk/>
          <pc:sldMk cId="232836790" sldId="330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458516653" sldId="330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1399338852" sldId="331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864570898" sldId="332"/>
        </pc:sldMkLst>
      </pc:sldChg>
      <pc:sldChg chg="add modAnim">
        <pc:chgData name="Михаил Попов" userId="1ff28dec684c2c56" providerId="LiveId" clId="{6E94A805-A02B-4C3B-A74D-CB29DEF0321A}" dt="2020-10-07T13:34:50.792" v="12027"/>
        <pc:sldMkLst>
          <pc:docMk/>
          <pc:sldMk cId="3171937340" sldId="332"/>
        </pc:sldMkLst>
      </pc:sldChg>
      <pc:sldChg chg="add">
        <pc:chgData name="Михаил Попов" userId="1ff28dec684c2c56" providerId="LiveId" clId="{6E94A805-A02B-4C3B-A74D-CB29DEF0321A}" dt="2020-10-03T13:53:06.502" v="178"/>
        <pc:sldMkLst>
          <pc:docMk/>
          <pc:sldMk cId="2296235657" sldId="333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3331922126" sldId="333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1346491144" sldId="334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1900166083" sldId="335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3873289682" sldId="336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529790465" sldId="337"/>
        </pc:sldMkLst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2495136263" sldId="338"/>
        </pc:sldMkLst>
      </pc:sldChg>
      <pc:sldChg chg="addSp delSp modSp add mod">
        <pc:chgData name="Михаил Попов" userId="1ff28dec684c2c56" providerId="LiveId" clId="{6E94A805-A02B-4C3B-A74D-CB29DEF0321A}" dt="2020-10-07T13:33:42.496" v="12023"/>
        <pc:sldMkLst>
          <pc:docMk/>
          <pc:sldMk cId="2733005188" sldId="342"/>
        </pc:sldMkLst>
        <pc:spChg chg="del">
          <ac:chgData name="Михаил Попов" userId="1ff28dec684c2c56" providerId="LiveId" clId="{6E94A805-A02B-4C3B-A74D-CB29DEF0321A}" dt="2020-10-07T13:33:42.060" v="12022" actId="478"/>
          <ac:spMkLst>
            <pc:docMk/>
            <pc:sldMk cId="2733005188" sldId="342"/>
            <ac:spMk id="4" creationId="{203FFBD9-5721-40FE-AC43-C89F6C3F2793}"/>
          </ac:spMkLst>
        </pc:spChg>
        <pc:spChg chg="add mod">
          <ac:chgData name="Михаил Попов" userId="1ff28dec684c2c56" providerId="LiveId" clId="{6E94A805-A02B-4C3B-A74D-CB29DEF0321A}" dt="2020-10-07T13:33:42.496" v="12023"/>
          <ac:spMkLst>
            <pc:docMk/>
            <pc:sldMk cId="2733005188" sldId="342"/>
            <ac:spMk id="13" creationId="{65D0EB34-E102-416D-928D-372A13D61E36}"/>
          </ac:spMkLst>
        </pc:spChg>
      </pc:sldChg>
      <pc:sldChg chg="addSp delSp modSp add mod delAnim modAnim">
        <pc:chgData name="Михаил Попов" userId="1ff28dec684c2c56" providerId="LiveId" clId="{6E94A805-A02B-4C3B-A74D-CB29DEF0321A}" dt="2020-10-07T10:19:31.837" v="11395" actId="20577"/>
        <pc:sldMkLst>
          <pc:docMk/>
          <pc:sldMk cId="2374944232" sldId="343"/>
        </pc:sldMkLst>
        <pc:spChg chg="mod">
          <ac:chgData name="Михаил Попов" userId="1ff28dec684c2c56" providerId="LiveId" clId="{6E94A805-A02B-4C3B-A74D-CB29DEF0321A}" dt="2020-10-03T15:24:59.827" v="1362" actId="20577"/>
          <ac:spMkLst>
            <pc:docMk/>
            <pc:sldMk cId="2374944232" sldId="343"/>
            <ac:spMk id="2" creationId="{322B7E80-341F-4843-BEFD-E9FD3872D2D3}"/>
          </ac:spMkLst>
        </pc:spChg>
        <pc:spChg chg="del">
          <ac:chgData name="Михаил Попов" userId="1ff28dec684c2c56" providerId="LiveId" clId="{6E94A805-A02B-4C3B-A74D-CB29DEF0321A}" dt="2020-10-03T15:25:21.506" v="1363" actId="478"/>
          <ac:spMkLst>
            <pc:docMk/>
            <pc:sldMk cId="2374944232" sldId="343"/>
            <ac:spMk id="3" creationId="{2E9103B4-10EA-4D3D-86B5-2B5F5A6EDD1F}"/>
          </ac:spMkLst>
        </pc:spChg>
        <pc:spChg chg="mod topLvl">
          <ac:chgData name="Михаил Попов" userId="1ff28dec684c2c56" providerId="LiveId" clId="{6E94A805-A02B-4C3B-A74D-CB29DEF0321A}" dt="2020-10-07T10:19:31.837" v="11395" actId="20577"/>
          <ac:spMkLst>
            <pc:docMk/>
            <pc:sldMk cId="2374944232" sldId="343"/>
            <ac:spMk id="5" creationId="{31C3D42B-6D0A-4163-80AA-8D292617E887}"/>
          </ac:spMkLst>
        </pc:spChg>
        <pc:spChg chg="mod topLvl">
          <ac:chgData name="Михаил Попов" userId="1ff28dec684c2c56" providerId="LiveId" clId="{6E94A805-A02B-4C3B-A74D-CB29DEF0321A}" dt="2020-10-07T10:18:16.735" v="11380" actId="165"/>
          <ac:spMkLst>
            <pc:docMk/>
            <pc:sldMk cId="2374944232" sldId="343"/>
            <ac:spMk id="6" creationId="{7EFBFEC2-E4F8-4F2D-AEEB-A3C8C6ACD257}"/>
          </ac:spMkLst>
        </pc:spChg>
        <pc:spChg chg="mod topLvl">
          <ac:chgData name="Михаил Попов" userId="1ff28dec684c2c56" providerId="LiveId" clId="{6E94A805-A02B-4C3B-A74D-CB29DEF0321A}" dt="2020-10-07T10:18:16.735" v="11380" actId="165"/>
          <ac:spMkLst>
            <pc:docMk/>
            <pc:sldMk cId="2374944232" sldId="343"/>
            <ac:spMk id="7" creationId="{E57947B2-8DB4-45C7-B9C2-7809E0071567}"/>
          </ac:spMkLst>
        </pc:spChg>
        <pc:spChg chg="mod topLvl">
          <ac:chgData name="Михаил Попов" userId="1ff28dec684c2c56" providerId="LiveId" clId="{6E94A805-A02B-4C3B-A74D-CB29DEF0321A}" dt="2020-10-07T10:18:16.735" v="11380" actId="165"/>
          <ac:spMkLst>
            <pc:docMk/>
            <pc:sldMk cId="2374944232" sldId="343"/>
            <ac:spMk id="8" creationId="{28DC221A-687B-4301-8747-35FEB7B5FBA2}"/>
          </ac:spMkLst>
        </pc:spChg>
        <pc:spChg chg="del">
          <ac:chgData name="Михаил Попов" userId="1ff28dec684c2c56" providerId="LiveId" clId="{6E94A805-A02B-4C3B-A74D-CB29DEF0321A}" dt="2020-10-03T15:25:29.390" v="1366" actId="478"/>
          <ac:spMkLst>
            <pc:docMk/>
            <pc:sldMk cId="2374944232" sldId="343"/>
            <ac:spMk id="9" creationId="{7EE13E97-262E-4C06-96E4-5CA3740A3D38}"/>
          </ac:spMkLst>
        </pc:spChg>
        <pc:spChg chg="del">
          <ac:chgData name="Михаил Попов" userId="1ff28dec684c2c56" providerId="LiveId" clId="{6E94A805-A02B-4C3B-A74D-CB29DEF0321A}" dt="2020-10-03T15:25:28.287" v="1365" actId="478"/>
          <ac:spMkLst>
            <pc:docMk/>
            <pc:sldMk cId="2374944232" sldId="343"/>
            <ac:spMk id="11" creationId="{3373DF83-BEE0-4898-BBB9-8263F96B445D}"/>
          </ac:spMkLst>
        </pc:spChg>
        <pc:spChg chg="add del mod">
          <ac:chgData name="Михаил Попов" userId="1ff28dec684c2c56" providerId="LiveId" clId="{6E94A805-A02B-4C3B-A74D-CB29DEF0321A}" dt="2020-10-03T15:25:23.599" v="1364" actId="478"/>
          <ac:spMkLst>
            <pc:docMk/>
            <pc:sldMk cId="2374944232" sldId="343"/>
            <ac:spMk id="12" creationId="{1F8145EC-3B07-43F5-B6D9-0C1F59B0FFD0}"/>
          </ac:spMkLst>
        </pc:spChg>
        <pc:spChg chg="add del">
          <ac:chgData name="Михаил Попов" userId="1ff28dec684c2c56" providerId="LiveId" clId="{6E94A805-A02B-4C3B-A74D-CB29DEF0321A}" dt="2020-10-03T22:59:44.150" v="5683" actId="478"/>
          <ac:spMkLst>
            <pc:docMk/>
            <pc:sldMk cId="2374944232" sldId="343"/>
            <ac:spMk id="14" creationId="{ECB9A5B9-23A6-4C65-BC36-7B42DCEF3CCC}"/>
          </ac:spMkLst>
        </pc:spChg>
        <pc:grpChg chg="del mod">
          <ac:chgData name="Михаил Попов" userId="1ff28dec684c2c56" providerId="LiveId" clId="{6E94A805-A02B-4C3B-A74D-CB29DEF0321A}" dt="2020-10-07T10:18:16.735" v="11380" actId="165"/>
          <ac:grpSpMkLst>
            <pc:docMk/>
            <pc:sldMk cId="2374944232" sldId="343"/>
            <ac:grpSpMk id="4" creationId="{FA9FB91F-C129-41DA-AB13-E0977037E420}"/>
          </ac:grpSpMkLst>
        </pc:grpChg>
      </pc:sldChg>
      <pc:sldChg chg="modSp add mod">
        <pc:chgData name="Михаил Попов" userId="1ff28dec684c2c56" providerId="LiveId" clId="{6E94A805-A02B-4C3B-A74D-CB29DEF0321A}" dt="2020-10-03T23:01:11.346" v="5693" actId="113"/>
        <pc:sldMkLst>
          <pc:docMk/>
          <pc:sldMk cId="3880215516" sldId="344"/>
        </pc:sldMkLst>
        <pc:spChg chg="mod">
          <ac:chgData name="Михаил Попов" userId="1ff28dec684c2c56" providerId="LiveId" clId="{6E94A805-A02B-4C3B-A74D-CB29DEF0321A}" dt="2020-10-03T22:37:50.884" v="5408" actId="20577"/>
          <ac:spMkLst>
            <pc:docMk/>
            <pc:sldMk cId="3880215516" sldId="344"/>
            <ac:spMk id="2" creationId="{322B7E80-341F-4843-BEFD-E9FD3872D2D3}"/>
          </ac:spMkLst>
        </pc:spChg>
        <pc:spChg chg="mod">
          <ac:chgData name="Михаил Попов" userId="1ff28dec684c2c56" providerId="LiveId" clId="{6E94A805-A02B-4C3B-A74D-CB29DEF0321A}" dt="2020-10-03T22:35:29.357" v="5293" actId="1038"/>
          <ac:spMkLst>
            <pc:docMk/>
            <pc:sldMk cId="3880215516" sldId="344"/>
            <ac:spMk id="5" creationId="{31C3D42B-6D0A-4163-80AA-8D292617E887}"/>
          </ac:spMkLst>
        </pc:spChg>
        <pc:spChg chg="mod">
          <ac:chgData name="Михаил Попов" userId="1ff28dec684c2c56" providerId="LiveId" clId="{6E94A805-A02B-4C3B-A74D-CB29DEF0321A}" dt="2020-10-03T23:01:11.346" v="5693" actId="113"/>
          <ac:spMkLst>
            <pc:docMk/>
            <pc:sldMk cId="3880215516" sldId="344"/>
            <ac:spMk id="6" creationId="{7EFBFEC2-E4F8-4F2D-AEEB-A3C8C6ACD257}"/>
          </ac:spMkLst>
        </pc:spChg>
        <pc:spChg chg="mod">
          <ac:chgData name="Михаил Попов" userId="1ff28dec684c2c56" providerId="LiveId" clId="{6E94A805-A02B-4C3B-A74D-CB29DEF0321A}" dt="2020-10-03T22:35:29.357" v="5293" actId="1038"/>
          <ac:spMkLst>
            <pc:docMk/>
            <pc:sldMk cId="3880215516" sldId="344"/>
            <ac:spMk id="8" creationId="{28DC221A-687B-4301-8747-35FEB7B5FBA2}"/>
          </ac:spMkLst>
        </pc:spChg>
        <pc:grpChg chg="mod">
          <ac:chgData name="Михаил Попов" userId="1ff28dec684c2c56" providerId="LiveId" clId="{6E94A805-A02B-4C3B-A74D-CB29DEF0321A}" dt="2020-10-03T22:37:50.916" v="5409" actId="1076"/>
          <ac:grpSpMkLst>
            <pc:docMk/>
            <pc:sldMk cId="3880215516" sldId="344"/>
            <ac:grpSpMk id="4" creationId="{FA9FB91F-C129-41DA-AB13-E0977037E420}"/>
          </ac:grpSpMkLst>
        </pc:grpChg>
      </pc:sldChg>
      <pc:sldChg chg="addSp delSp modSp add mod modAnim">
        <pc:chgData name="Михаил Попов" userId="1ff28dec684c2c56" providerId="LiveId" clId="{6E94A805-A02B-4C3B-A74D-CB29DEF0321A}" dt="2020-10-07T10:27:18.599" v="11467"/>
        <pc:sldMkLst>
          <pc:docMk/>
          <pc:sldMk cId="614686061" sldId="345"/>
        </pc:sldMkLst>
        <pc:spChg chg="mod">
          <ac:chgData name="Михаил Попов" userId="1ff28dec684c2c56" providerId="LiveId" clId="{6E94A805-A02B-4C3B-A74D-CB29DEF0321A}" dt="2020-10-03T15:38:27.283" v="1735" actId="20577"/>
          <ac:spMkLst>
            <pc:docMk/>
            <pc:sldMk cId="614686061" sldId="345"/>
            <ac:spMk id="2" creationId="{322B7E80-341F-4843-BEFD-E9FD3872D2D3}"/>
          </ac:spMkLst>
        </pc:spChg>
        <pc:spChg chg="add mod">
          <ac:chgData name="Михаил Попов" userId="1ff28dec684c2c56" providerId="LiveId" clId="{6E94A805-A02B-4C3B-A74D-CB29DEF0321A}" dt="2020-10-03T15:46:50.919" v="1878" actId="208"/>
          <ac:spMkLst>
            <pc:docMk/>
            <pc:sldMk cId="614686061" sldId="345"/>
            <ac:spMk id="3" creationId="{C4D47FB4-9972-4BD5-A68D-675FDB512E9F}"/>
          </ac:spMkLst>
        </pc:spChg>
        <pc:spChg chg="mod topLvl">
          <ac:chgData name="Михаил Попов" userId="1ff28dec684c2c56" providerId="LiveId" clId="{6E94A805-A02B-4C3B-A74D-CB29DEF0321A}" dt="2020-10-07T10:26:55.715" v="11466" actId="1038"/>
          <ac:spMkLst>
            <pc:docMk/>
            <pc:sldMk cId="614686061" sldId="345"/>
            <ac:spMk id="5" creationId="{31C3D42B-6D0A-4163-80AA-8D292617E887}"/>
          </ac:spMkLst>
        </pc:spChg>
        <pc:spChg chg="mod topLvl">
          <ac:chgData name="Михаил Попов" userId="1ff28dec684c2c56" providerId="LiveId" clId="{6E94A805-A02B-4C3B-A74D-CB29DEF0321A}" dt="2020-10-07T10:25:59.437" v="11396" actId="165"/>
          <ac:spMkLst>
            <pc:docMk/>
            <pc:sldMk cId="614686061" sldId="345"/>
            <ac:spMk id="6" creationId="{7EFBFEC2-E4F8-4F2D-AEEB-A3C8C6ACD257}"/>
          </ac:spMkLst>
        </pc:spChg>
        <pc:spChg chg="mod topLvl">
          <ac:chgData name="Михаил Попов" userId="1ff28dec684c2c56" providerId="LiveId" clId="{6E94A805-A02B-4C3B-A74D-CB29DEF0321A}" dt="2020-10-07T10:25:59.437" v="11396" actId="165"/>
          <ac:spMkLst>
            <pc:docMk/>
            <pc:sldMk cId="614686061" sldId="345"/>
            <ac:spMk id="7" creationId="{E57947B2-8DB4-45C7-B9C2-7809E0071567}"/>
          </ac:spMkLst>
        </pc:spChg>
        <pc:spChg chg="mod topLvl">
          <ac:chgData name="Михаил Попов" userId="1ff28dec684c2c56" providerId="LiveId" clId="{6E94A805-A02B-4C3B-A74D-CB29DEF0321A}" dt="2020-10-07T10:26:55.715" v="11466" actId="1038"/>
          <ac:spMkLst>
            <pc:docMk/>
            <pc:sldMk cId="614686061" sldId="345"/>
            <ac:spMk id="8" creationId="{28DC221A-687B-4301-8747-35FEB7B5FBA2}"/>
          </ac:spMkLst>
        </pc:spChg>
        <pc:spChg chg="add mod">
          <ac:chgData name="Михаил Попов" userId="1ff28dec684c2c56" providerId="LiveId" clId="{6E94A805-A02B-4C3B-A74D-CB29DEF0321A}" dt="2020-10-07T10:26:55.715" v="11466" actId="1038"/>
          <ac:spMkLst>
            <pc:docMk/>
            <pc:sldMk cId="614686061" sldId="345"/>
            <ac:spMk id="10" creationId="{B75AB391-F453-49B5-AC27-806AF3DA003D}"/>
          </ac:spMkLst>
        </pc:spChg>
        <pc:grpChg chg="del">
          <ac:chgData name="Михаил Попов" userId="1ff28dec684c2c56" providerId="LiveId" clId="{6E94A805-A02B-4C3B-A74D-CB29DEF0321A}" dt="2020-10-07T10:25:59.437" v="11396" actId="165"/>
          <ac:grpSpMkLst>
            <pc:docMk/>
            <pc:sldMk cId="614686061" sldId="345"/>
            <ac:grpSpMk id="4" creationId="{FA9FB91F-C129-41DA-AB13-E0977037E420}"/>
          </ac:grpSpMkLst>
        </pc:grpChg>
      </pc:sldChg>
      <pc:sldChg chg="addSp delSp modSp add mod modAnim">
        <pc:chgData name="Михаил Попов" userId="1ff28dec684c2c56" providerId="LiveId" clId="{6E94A805-A02B-4C3B-A74D-CB29DEF0321A}" dt="2020-10-07T10:35:01.715" v="11490"/>
        <pc:sldMkLst>
          <pc:docMk/>
          <pc:sldMk cId="1183793934" sldId="346"/>
        </pc:sldMkLst>
        <pc:spChg chg="del">
          <ac:chgData name="Михаил Попов" userId="1ff28dec684c2c56" providerId="LiveId" clId="{6E94A805-A02B-4C3B-A74D-CB29DEF0321A}" dt="2020-10-03T16:04:34.562" v="1886" actId="478"/>
          <ac:spMkLst>
            <pc:docMk/>
            <pc:sldMk cId="1183793934" sldId="346"/>
            <ac:spMk id="3" creationId="{C4D47FB4-9972-4BD5-A68D-675FDB512E9F}"/>
          </ac:spMkLst>
        </pc:spChg>
        <pc:spChg chg="del">
          <ac:chgData name="Михаил Попов" userId="1ff28dec684c2c56" providerId="LiveId" clId="{6E94A805-A02B-4C3B-A74D-CB29DEF0321A}" dt="2020-10-03T16:04:39.177" v="1888" actId="478"/>
          <ac:spMkLst>
            <pc:docMk/>
            <pc:sldMk cId="1183793934" sldId="346"/>
            <ac:spMk id="5" creationId="{31C3D42B-6D0A-4163-80AA-8D292617E887}"/>
          </ac:spMkLst>
        </pc:spChg>
        <pc:spChg chg="mod ord topLvl">
          <ac:chgData name="Михаил Попов" userId="1ff28dec684c2c56" providerId="LiveId" clId="{6E94A805-A02B-4C3B-A74D-CB29DEF0321A}" dt="2020-10-03T20:01:46.479" v="4269" actId="166"/>
          <ac:spMkLst>
            <pc:docMk/>
            <pc:sldMk cId="1183793934" sldId="346"/>
            <ac:spMk id="6" creationId="{7EFBFEC2-E4F8-4F2D-AEEB-A3C8C6ACD257}"/>
          </ac:spMkLst>
        </pc:spChg>
        <pc:spChg chg="del topLvl">
          <ac:chgData name="Михаил Попов" userId="1ff28dec684c2c56" providerId="LiveId" clId="{6E94A805-A02B-4C3B-A74D-CB29DEF0321A}" dt="2020-10-03T16:04:43.185" v="1890" actId="478"/>
          <ac:spMkLst>
            <pc:docMk/>
            <pc:sldMk cId="1183793934" sldId="346"/>
            <ac:spMk id="7" creationId="{E57947B2-8DB4-45C7-B9C2-7809E0071567}"/>
          </ac:spMkLst>
        </pc:spChg>
        <pc:spChg chg="del">
          <ac:chgData name="Михаил Попов" userId="1ff28dec684c2c56" providerId="LiveId" clId="{6E94A805-A02B-4C3B-A74D-CB29DEF0321A}" dt="2020-10-03T16:04:41.336" v="1889" actId="478"/>
          <ac:spMkLst>
            <pc:docMk/>
            <pc:sldMk cId="1183793934" sldId="346"/>
            <ac:spMk id="8" creationId="{28DC221A-687B-4301-8747-35FEB7B5FBA2}"/>
          </ac:spMkLst>
        </pc:spChg>
        <pc:spChg chg="add mod">
          <ac:chgData name="Михаил Попов" userId="1ff28dec684c2c56" providerId="LiveId" clId="{6E94A805-A02B-4C3B-A74D-CB29DEF0321A}" dt="2020-10-03T18:11:31.098" v="2619" actId="207"/>
          <ac:spMkLst>
            <pc:docMk/>
            <pc:sldMk cId="1183793934" sldId="346"/>
            <ac:spMk id="9" creationId="{F0E53118-942D-40F8-A29C-8285D2861B05}"/>
          </ac:spMkLst>
        </pc:spChg>
        <pc:spChg chg="del">
          <ac:chgData name="Михаил Попов" userId="1ff28dec684c2c56" providerId="LiveId" clId="{6E94A805-A02B-4C3B-A74D-CB29DEF0321A}" dt="2020-10-03T16:04:35.536" v="1887" actId="478"/>
          <ac:spMkLst>
            <pc:docMk/>
            <pc:sldMk cId="1183793934" sldId="346"/>
            <ac:spMk id="10" creationId="{B75AB391-F453-49B5-AC27-806AF3DA003D}"/>
          </ac:spMkLst>
        </pc:spChg>
        <pc:spChg chg="add mod">
          <ac:chgData name="Михаил Попов" userId="1ff28dec684c2c56" providerId="LiveId" clId="{6E94A805-A02B-4C3B-A74D-CB29DEF0321A}" dt="2020-10-06T11:50:27.470" v="5747" actId="20577"/>
          <ac:spMkLst>
            <pc:docMk/>
            <pc:sldMk cId="1183793934" sldId="346"/>
            <ac:spMk id="11" creationId="{8DDE9D44-40D5-4ABC-BA38-EF800899F777}"/>
          </ac:spMkLst>
        </pc:spChg>
        <pc:spChg chg="add mod">
          <ac:chgData name="Михаил Попов" userId="1ff28dec684c2c56" providerId="LiveId" clId="{6E94A805-A02B-4C3B-A74D-CB29DEF0321A}" dt="2020-10-03T18:14:04.407" v="2631" actId="14100"/>
          <ac:spMkLst>
            <pc:docMk/>
            <pc:sldMk cId="1183793934" sldId="346"/>
            <ac:spMk id="13" creationId="{1517EA6C-FD58-4BBB-ABF1-78D496D98BF8}"/>
          </ac:spMkLst>
        </pc:spChg>
        <pc:spChg chg="add mod">
          <ac:chgData name="Михаил Попов" userId="1ff28dec684c2c56" providerId="LiveId" clId="{6E94A805-A02B-4C3B-A74D-CB29DEF0321A}" dt="2020-10-03T18:14:20.818" v="2634" actId="14100"/>
          <ac:spMkLst>
            <pc:docMk/>
            <pc:sldMk cId="1183793934" sldId="346"/>
            <ac:spMk id="15" creationId="{22886798-8050-4E8C-B064-AA9BC7FE2F77}"/>
          </ac:spMkLst>
        </pc:spChg>
        <pc:spChg chg="add mod">
          <ac:chgData name="Михаил Попов" userId="1ff28dec684c2c56" providerId="LiveId" clId="{6E94A805-A02B-4C3B-A74D-CB29DEF0321A}" dt="2020-10-03T20:01:04.872" v="4266" actId="1035"/>
          <ac:spMkLst>
            <pc:docMk/>
            <pc:sldMk cId="1183793934" sldId="346"/>
            <ac:spMk id="17" creationId="{78398AE4-00D0-455A-9F8A-59B3FF92C959}"/>
          </ac:spMkLst>
        </pc:spChg>
        <pc:grpChg chg="del mod">
          <ac:chgData name="Михаил Попов" userId="1ff28dec684c2c56" providerId="LiveId" clId="{6E94A805-A02B-4C3B-A74D-CB29DEF0321A}" dt="2020-10-03T16:04:43.185" v="1890" actId="478"/>
          <ac:grpSpMkLst>
            <pc:docMk/>
            <pc:sldMk cId="1183793934" sldId="346"/>
            <ac:grpSpMk id="4" creationId="{FA9FB91F-C129-41DA-AB13-E0977037E420}"/>
          </ac:grpSpMkLst>
        </pc:grpChg>
      </pc:sldChg>
      <pc:sldChg chg="new del">
        <pc:chgData name="Михаил Попов" userId="1ff28dec684c2c56" providerId="LiveId" clId="{6E94A805-A02B-4C3B-A74D-CB29DEF0321A}" dt="2020-10-03T20:04:40.853" v="4271" actId="47"/>
        <pc:sldMkLst>
          <pc:docMk/>
          <pc:sldMk cId="1867897822" sldId="347"/>
        </pc:sldMkLst>
      </pc:sldChg>
      <pc:sldChg chg="addSp delSp modSp add mod modAnim">
        <pc:chgData name="Михаил Попов" userId="1ff28dec684c2c56" providerId="LiveId" clId="{6E94A805-A02B-4C3B-A74D-CB29DEF0321A}" dt="2020-10-07T10:05:04.599" v="11343" actId="13926"/>
        <pc:sldMkLst>
          <pc:docMk/>
          <pc:sldMk cId="3846951674" sldId="347"/>
        </pc:sldMkLst>
        <pc:spChg chg="mod">
          <ac:chgData name="Михаил Попов" userId="1ff28dec684c2c56" providerId="LiveId" clId="{6E94A805-A02B-4C3B-A74D-CB29DEF0321A}" dt="2020-10-03T20:37:05.923" v="4933" actId="20577"/>
          <ac:spMkLst>
            <pc:docMk/>
            <pc:sldMk cId="3846951674" sldId="347"/>
            <ac:spMk id="2" creationId="{322B7E80-341F-4843-BEFD-E9FD3872D2D3}"/>
          </ac:spMkLst>
        </pc:spChg>
        <pc:spChg chg="add mod">
          <ac:chgData name="Михаил Попов" userId="1ff28dec684c2c56" providerId="LiveId" clId="{6E94A805-A02B-4C3B-A74D-CB29DEF0321A}" dt="2020-10-03T23:04:53.666" v="5734" actId="113"/>
          <ac:spMkLst>
            <pc:docMk/>
            <pc:sldMk cId="3846951674" sldId="347"/>
            <ac:spMk id="3" creationId="{D21795D0-E9C2-476F-9164-339A4BD5356F}"/>
          </ac:spMkLst>
        </pc:spChg>
        <pc:spChg chg="mod">
          <ac:chgData name="Михаил Попов" userId="1ff28dec684c2c56" providerId="LiveId" clId="{6E94A805-A02B-4C3B-A74D-CB29DEF0321A}" dt="2020-10-03T20:33:29.281" v="4867" actId="1076"/>
          <ac:spMkLst>
            <pc:docMk/>
            <pc:sldMk cId="3846951674" sldId="347"/>
            <ac:spMk id="6" creationId="{7EFBFEC2-E4F8-4F2D-AEEB-A3C8C6ACD257}"/>
          </ac:spMkLst>
        </pc:spChg>
        <pc:spChg chg="add mod">
          <ac:chgData name="Михаил Попов" userId="1ff28dec684c2c56" providerId="LiveId" clId="{6E94A805-A02B-4C3B-A74D-CB29DEF0321A}" dt="2020-10-07T09:47:03.399" v="11181" actId="1076"/>
          <ac:spMkLst>
            <pc:docMk/>
            <pc:sldMk cId="3846951674" sldId="347"/>
            <ac:spMk id="8" creationId="{B807C7F1-8875-4F62-95EA-51C875449DAD}"/>
          </ac:spMkLst>
        </pc:spChg>
        <pc:spChg chg="del">
          <ac:chgData name="Михаил Попов" userId="1ff28dec684c2c56" providerId="LiveId" clId="{6E94A805-A02B-4C3B-A74D-CB29DEF0321A}" dt="2020-10-03T20:05:18.309" v="4275" actId="478"/>
          <ac:spMkLst>
            <pc:docMk/>
            <pc:sldMk cId="3846951674" sldId="347"/>
            <ac:spMk id="9" creationId="{F0E53118-942D-40F8-A29C-8285D2861B05}"/>
          </ac:spMkLst>
        </pc:spChg>
        <pc:spChg chg="add mod">
          <ac:chgData name="Михаил Попов" userId="1ff28dec684c2c56" providerId="LiveId" clId="{6E94A805-A02B-4C3B-A74D-CB29DEF0321A}" dt="2020-10-07T09:47:00.634" v="11180" actId="1076"/>
          <ac:spMkLst>
            <pc:docMk/>
            <pc:sldMk cId="3846951674" sldId="347"/>
            <ac:spMk id="10" creationId="{BCF3D7D4-AD1D-4118-9CE8-37AF19C0E807}"/>
          </ac:spMkLst>
        </pc:spChg>
        <pc:spChg chg="mod">
          <ac:chgData name="Михаил Попов" userId="1ff28dec684c2c56" providerId="LiveId" clId="{6E94A805-A02B-4C3B-A74D-CB29DEF0321A}" dt="2020-10-03T21:16:21.089" v="5018" actId="108"/>
          <ac:spMkLst>
            <pc:docMk/>
            <pc:sldMk cId="3846951674" sldId="347"/>
            <ac:spMk id="11" creationId="{8DDE9D44-40D5-4ABC-BA38-EF800899F777}"/>
          </ac:spMkLst>
        </pc:spChg>
        <pc:spChg chg="del">
          <ac:chgData name="Михаил Попов" userId="1ff28dec684c2c56" providerId="LiveId" clId="{6E94A805-A02B-4C3B-A74D-CB29DEF0321A}" dt="2020-10-03T20:05:15.969" v="4274" actId="478"/>
          <ac:spMkLst>
            <pc:docMk/>
            <pc:sldMk cId="3846951674" sldId="347"/>
            <ac:spMk id="13" creationId="{1517EA6C-FD58-4BBB-ABF1-78D496D98BF8}"/>
          </ac:spMkLst>
        </pc:spChg>
        <pc:spChg chg="add mod">
          <ac:chgData name="Михаил Попов" userId="1ff28dec684c2c56" providerId="LiveId" clId="{6E94A805-A02B-4C3B-A74D-CB29DEF0321A}" dt="2020-10-07T09:47:41.854" v="11183" actId="1076"/>
          <ac:spMkLst>
            <pc:docMk/>
            <pc:sldMk cId="3846951674" sldId="347"/>
            <ac:spMk id="14" creationId="{85E03EF7-1224-4C53-8F29-1E39D6122EF9}"/>
          </ac:spMkLst>
        </pc:spChg>
        <pc:spChg chg="del">
          <ac:chgData name="Михаил Попов" userId="1ff28dec684c2c56" providerId="LiveId" clId="{6E94A805-A02B-4C3B-A74D-CB29DEF0321A}" dt="2020-10-03T20:05:20.661" v="4276" actId="478"/>
          <ac:spMkLst>
            <pc:docMk/>
            <pc:sldMk cId="3846951674" sldId="347"/>
            <ac:spMk id="15" creationId="{22886798-8050-4E8C-B064-AA9BC7FE2F77}"/>
          </ac:spMkLst>
        </pc:spChg>
        <pc:spChg chg="add mod">
          <ac:chgData name="Михаил Попов" userId="1ff28dec684c2c56" providerId="LiveId" clId="{6E94A805-A02B-4C3B-A74D-CB29DEF0321A}" dt="2020-10-07T09:47:50.215" v="11185" actId="1076"/>
          <ac:spMkLst>
            <pc:docMk/>
            <pc:sldMk cId="3846951674" sldId="347"/>
            <ac:spMk id="16" creationId="{65E7FD39-C721-4422-A3C9-DE2CBE10991A}"/>
          </ac:spMkLst>
        </pc:spChg>
        <pc:spChg chg="del">
          <ac:chgData name="Михаил Попов" userId="1ff28dec684c2c56" providerId="LiveId" clId="{6E94A805-A02B-4C3B-A74D-CB29DEF0321A}" dt="2020-10-03T20:05:14.142" v="4273" actId="478"/>
          <ac:spMkLst>
            <pc:docMk/>
            <pc:sldMk cId="3846951674" sldId="347"/>
            <ac:spMk id="17" creationId="{78398AE4-00D0-455A-9F8A-59B3FF92C959}"/>
          </ac:spMkLst>
        </pc:spChg>
        <pc:spChg chg="add mod">
          <ac:chgData name="Михаил Попов" userId="1ff28dec684c2c56" providerId="LiveId" clId="{6E94A805-A02B-4C3B-A74D-CB29DEF0321A}" dt="2020-10-07T09:48:37.733" v="11194" actId="1076"/>
          <ac:spMkLst>
            <pc:docMk/>
            <pc:sldMk cId="3846951674" sldId="347"/>
            <ac:spMk id="18" creationId="{45915680-0750-4590-813A-F568D91D3C26}"/>
          </ac:spMkLst>
        </pc:spChg>
        <pc:spChg chg="add mod">
          <ac:chgData name="Михаил Попов" userId="1ff28dec684c2c56" providerId="LiveId" clId="{6E94A805-A02B-4C3B-A74D-CB29DEF0321A}" dt="2020-10-07T09:48:53.970" v="11198" actId="1076"/>
          <ac:spMkLst>
            <pc:docMk/>
            <pc:sldMk cId="3846951674" sldId="347"/>
            <ac:spMk id="20" creationId="{A5ECEE08-D22C-4369-B1C0-FAD526DF00EB}"/>
          </ac:spMkLst>
        </pc:spChg>
        <pc:spChg chg="add mod">
          <ac:chgData name="Михаил Попов" userId="1ff28dec684c2c56" providerId="LiveId" clId="{6E94A805-A02B-4C3B-A74D-CB29DEF0321A}" dt="2020-10-07T09:56:08.335" v="11269" actId="164"/>
          <ac:spMkLst>
            <pc:docMk/>
            <pc:sldMk cId="3846951674" sldId="347"/>
            <ac:spMk id="22" creationId="{78BE4F96-C00F-4BBD-80F0-8C7789699EF7}"/>
          </ac:spMkLst>
        </pc:spChg>
        <pc:spChg chg="add mod">
          <ac:chgData name="Михаил Попов" userId="1ff28dec684c2c56" providerId="LiveId" clId="{6E94A805-A02B-4C3B-A74D-CB29DEF0321A}" dt="2020-10-07T09:56:08.335" v="11269" actId="164"/>
          <ac:spMkLst>
            <pc:docMk/>
            <pc:sldMk cId="3846951674" sldId="347"/>
            <ac:spMk id="24" creationId="{81219A07-3AFD-4326-ACF3-CEEF8658FE9C}"/>
          </ac:spMkLst>
        </pc:spChg>
        <pc:spChg chg="add mod">
          <ac:chgData name="Михаил Попов" userId="1ff28dec684c2c56" providerId="LiveId" clId="{6E94A805-A02B-4C3B-A74D-CB29DEF0321A}" dt="2020-10-07T09:56:08.335" v="11269" actId="164"/>
          <ac:spMkLst>
            <pc:docMk/>
            <pc:sldMk cId="3846951674" sldId="347"/>
            <ac:spMk id="26" creationId="{E65DB500-2B9B-4E7E-B02D-078B021580BA}"/>
          </ac:spMkLst>
        </pc:spChg>
        <pc:spChg chg="add mod">
          <ac:chgData name="Михаил Попов" userId="1ff28dec684c2c56" providerId="LiveId" clId="{6E94A805-A02B-4C3B-A74D-CB29DEF0321A}" dt="2020-10-07T09:56:08.335" v="11269" actId="164"/>
          <ac:spMkLst>
            <pc:docMk/>
            <pc:sldMk cId="3846951674" sldId="347"/>
            <ac:spMk id="28" creationId="{5D310B3B-C479-4C71-A2AA-F9829CF87B6B}"/>
          </ac:spMkLst>
        </pc:spChg>
        <pc:spChg chg="add mod">
          <ac:chgData name="Михаил Попов" userId="1ff28dec684c2c56" providerId="LiveId" clId="{6E94A805-A02B-4C3B-A74D-CB29DEF0321A}" dt="2020-10-07T10:05:04.599" v="11343" actId="13926"/>
          <ac:spMkLst>
            <pc:docMk/>
            <pc:sldMk cId="3846951674" sldId="347"/>
            <ac:spMk id="30" creationId="{3A0AB926-ED21-4BDA-A59B-7B8BFFC58CF2}"/>
          </ac:spMkLst>
        </pc:spChg>
        <pc:spChg chg="add del mod">
          <ac:chgData name="Михаил Попов" userId="1ff28dec684c2c56" providerId="LiveId" clId="{6E94A805-A02B-4C3B-A74D-CB29DEF0321A}" dt="2020-10-07T09:55:07.241" v="11264" actId="478"/>
          <ac:spMkLst>
            <pc:docMk/>
            <pc:sldMk cId="3846951674" sldId="347"/>
            <ac:spMk id="32" creationId="{CD2B342F-568E-40CC-8F9D-04CAF3D745C0}"/>
          </ac:spMkLst>
        </pc:spChg>
        <pc:grpChg chg="add mod">
          <ac:chgData name="Михаил Попов" userId="1ff28dec684c2c56" providerId="LiveId" clId="{6E94A805-A02B-4C3B-A74D-CB29DEF0321A}" dt="2020-10-07T09:56:08.335" v="11269" actId="164"/>
          <ac:grpSpMkLst>
            <pc:docMk/>
            <pc:sldMk cId="3846951674" sldId="347"/>
            <ac:grpSpMk id="33" creationId="{7168267E-B7A2-48E7-AC68-8CEB425B8D9A}"/>
          </ac:grpSpMkLst>
        </pc:grpChg>
        <pc:graphicFrameChg chg="add mod modGraphic">
          <ac:chgData name="Михаил Попов" userId="1ff28dec684c2c56" providerId="LiveId" clId="{6E94A805-A02B-4C3B-A74D-CB29DEF0321A}" dt="2020-10-07T09:46:52.932" v="11178" actId="6549"/>
          <ac:graphicFrameMkLst>
            <pc:docMk/>
            <pc:sldMk cId="3846951674" sldId="347"/>
            <ac:graphicFrameMk id="4" creationId="{48BB34E4-E817-4765-A5C4-5C7D5D57908B}"/>
          </ac:graphicFrameMkLst>
        </pc:graphicFrameChg>
        <pc:picChg chg="add del mod">
          <ac:chgData name="Михаил Попов" userId="1ff28dec684c2c56" providerId="LiveId" clId="{6E94A805-A02B-4C3B-A74D-CB29DEF0321A}" dt="2020-10-07T09:46:24.442" v="11165" actId="478"/>
          <ac:picMkLst>
            <pc:docMk/>
            <pc:sldMk cId="3846951674" sldId="347"/>
            <ac:picMk id="5" creationId="{3CA30A10-FF69-4960-8BD3-6BF2FFEA8FAA}"/>
          </ac:picMkLst>
        </pc:picChg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31839560" sldId="348"/>
        </pc:sldMkLst>
      </pc:sldChg>
      <pc:sldChg chg="add del">
        <pc:chgData name="Михаил Попов" userId="1ff28dec684c2c56" providerId="LiveId" clId="{6E94A805-A02B-4C3B-A74D-CB29DEF0321A}" dt="2020-10-03T22:39:00.495" v="5439" actId="47"/>
        <pc:sldMkLst>
          <pc:docMk/>
          <pc:sldMk cId="1451169758" sldId="348"/>
        </pc:sldMkLst>
      </pc:sldChg>
      <pc:sldChg chg="modSp add mod modAnim">
        <pc:chgData name="Михаил Попов" userId="1ff28dec684c2c56" providerId="LiveId" clId="{6E94A805-A02B-4C3B-A74D-CB29DEF0321A}" dt="2020-10-07T16:31:12.354" v="15939"/>
        <pc:sldMkLst>
          <pc:docMk/>
          <pc:sldMk cId="2601582575" sldId="348"/>
        </pc:sldMkLst>
        <pc:spChg chg="mod">
          <ac:chgData name="Михаил Попов" userId="1ff28dec684c2c56" providerId="LiveId" clId="{6E94A805-A02B-4C3B-A74D-CB29DEF0321A}" dt="2020-10-07T06:58:38.350" v="6941" actId="14100"/>
          <ac:spMkLst>
            <pc:docMk/>
            <pc:sldMk cId="2601582575" sldId="348"/>
            <ac:spMk id="2" creationId="{322B7E80-341F-4843-BEFD-E9FD3872D2D3}"/>
          </ac:spMkLst>
        </pc:spChg>
        <pc:spChg chg="mod">
          <ac:chgData name="Михаил Попов" userId="1ff28dec684c2c56" providerId="LiveId" clId="{6E94A805-A02B-4C3B-A74D-CB29DEF0321A}" dt="2020-10-07T16:30:47.588" v="15937" actId="108"/>
          <ac:spMkLst>
            <pc:docMk/>
            <pc:sldMk cId="2601582575" sldId="348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2074029613" sldId="349"/>
        </pc:sldMkLst>
      </pc:sldChg>
      <pc:sldChg chg="addSp delSp modSp add mod delAnim">
        <pc:chgData name="Михаил Попов" userId="1ff28dec684c2c56" providerId="LiveId" clId="{6E94A805-A02B-4C3B-A74D-CB29DEF0321A}" dt="2020-10-07T07:15:42.072" v="8006" actId="14100"/>
        <pc:sldMkLst>
          <pc:docMk/>
          <pc:sldMk cId="3924851957" sldId="349"/>
        </pc:sldMkLst>
        <pc:spChg chg="del">
          <ac:chgData name="Михаил Попов" userId="1ff28dec684c2c56" providerId="LiveId" clId="{6E94A805-A02B-4C3B-A74D-CB29DEF0321A}" dt="2020-10-07T07:09:02.306" v="7564" actId="478"/>
          <ac:spMkLst>
            <pc:docMk/>
            <pc:sldMk cId="3924851957" sldId="349"/>
            <ac:spMk id="2" creationId="{322B7E80-341F-4843-BEFD-E9FD3872D2D3}"/>
          </ac:spMkLst>
        </pc:spChg>
        <pc:spChg chg="del">
          <ac:chgData name="Михаил Попов" userId="1ff28dec684c2c56" providerId="LiveId" clId="{6E94A805-A02B-4C3B-A74D-CB29DEF0321A}" dt="2020-10-07T07:09:26.307" v="7568" actId="478"/>
          <ac:spMkLst>
            <pc:docMk/>
            <pc:sldMk cId="3924851957" sldId="349"/>
            <ac:spMk id="3" creationId="{2E9103B4-10EA-4D3D-86B5-2B5F5A6EDD1F}"/>
          </ac:spMkLst>
        </pc:spChg>
        <pc:spChg chg="add del mod">
          <ac:chgData name="Михаил Попов" userId="1ff28dec684c2c56" providerId="LiveId" clId="{6E94A805-A02B-4C3B-A74D-CB29DEF0321A}" dt="2020-10-07T07:09:03.600" v="7565" actId="478"/>
          <ac:spMkLst>
            <pc:docMk/>
            <pc:sldMk cId="3924851957" sldId="349"/>
            <ac:spMk id="5" creationId="{58899E23-D28E-455F-A51B-C453953CA189}"/>
          </ac:spMkLst>
        </pc:spChg>
        <pc:spChg chg="add mod">
          <ac:chgData name="Михаил Попов" userId="1ff28dec684c2c56" providerId="LiveId" clId="{6E94A805-A02B-4C3B-A74D-CB29DEF0321A}" dt="2020-10-07T07:09:03.875" v="7566"/>
          <ac:spMkLst>
            <pc:docMk/>
            <pc:sldMk cId="3924851957" sldId="349"/>
            <ac:spMk id="6" creationId="{3F21004D-241A-416C-9EB7-5618C9658A56}"/>
          </ac:spMkLst>
        </pc:spChg>
        <pc:spChg chg="add mod">
          <ac:chgData name="Михаил Попов" userId="1ff28dec684c2c56" providerId="LiveId" clId="{6E94A805-A02B-4C3B-A74D-CB29DEF0321A}" dt="2020-10-07T07:15:42.072" v="8006" actId="14100"/>
          <ac:spMkLst>
            <pc:docMk/>
            <pc:sldMk cId="3924851957" sldId="349"/>
            <ac:spMk id="8" creationId="{695D9B08-0C5B-4F8F-9D59-D9E6C641973A}"/>
          </ac:spMkLst>
        </pc:spChg>
        <pc:spChg chg="add del mod">
          <ac:chgData name="Михаил Попов" userId="1ff28dec684c2c56" providerId="LiveId" clId="{6E94A805-A02B-4C3B-A74D-CB29DEF0321A}" dt="2020-10-07T07:09:29.336" v="7569" actId="478"/>
          <ac:spMkLst>
            <pc:docMk/>
            <pc:sldMk cId="3924851957" sldId="349"/>
            <ac:spMk id="10" creationId="{A88DB903-4E90-4B75-BB33-8574D401E550}"/>
          </ac:spMkLst>
        </pc:spChg>
      </pc:sldChg>
      <pc:sldChg chg="addSp delSp modSp add mod delAnim modAnim">
        <pc:chgData name="Михаил Попов" userId="1ff28dec684c2c56" providerId="LiveId" clId="{6E94A805-A02B-4C3B-A74D-CB29DEF0321A}" dt="2020-10-07T09:26:19.930" v="11079" actId="113"/>
        <pc:sldMkLst>
          <pc:docMk/>
          <pc:sldMk cId="1187667525" sldId="350"/>
        </pc:sldMkLst>
        <pc:spChg chg="mod">
          <ac:chgData name="Михаил Попов" userId="1ff28dec684c2c56" providerId="LiveId" clId="{6E94A805-A02B-4C3B-A74D-CB29DEF0321A}" dt="2020-10-07T09:15:34.922" v="10390" actId="20577"/>
          <ac:spMkLst>
            <pc:docMk/>
            <pc:sldMk cId="1187667525" sldId="350"/>
            <ac:spMk id="2" creationId="{322B7E80-341F-4843-BEFD-E9FD3872D2D3}"/>
          </ac:spMkLst>
        </pc:spChg>
        <pc:spChg chg="del mod">
          <ac:chgData name="Михаил Попов" userId="1ff28dec684c2c56" providerId="LiveId" clId="{6E94A805-A02B-4C3B-A74D-CB29DEF0321A}" dt="2020-10-07T09:15:57.328" v="10391" actId="478"/>
          <ac:spMkLst>
            <pc:docMk/>
            <pc:sldMk cId="1187667525" sldId="350"/>
            <ac:spMk id="3" creationId="{2E9103B4-10EA-4D3D-86B5-2B5F5A6EDD1F}"/>
          </ac:spMkLst>
        </pc:spChg>
        <pc:spChg chg="add mod">
          <ac:chgData name="Михаил Попов" userId="1ff28dec684c2c56" providerId="LiveId" clId="{6E94A805-A02B-4C3B-A74D-CB29DEF0321A}" dt="2020-10-07T09:18:35.947" v="10534" actId="20577"/>
          <ac:spMkLst>
            <pc:docMk/>
            <pc:sldMk cId="1187667525" sldId="350"/>
            <ac:spMk id="4" creationId="{7F5500AB-D860-4E76-A6A9-0FA26110B868}"/>
          </ac:spMkLst>
        </pc:spChg>
        <pc:spChg chg="add mod">
          <ac:chgData name="Михаил Попов" userId="1ff28dec684c2c56" providerId="LiveId" clId="{6E94A805-A02B-4C3B-A74D-CB29DEF0321A}" dt="2020-10-07T09:26:19.930" v="11079" actId="113"/>
          <ac:spMkLst>
            <pc:docMk/>
            <pc:sldMk cId="1187667525" sldId="350"/>
            <ac:spMk id="5" creationId="{37F3F1A8-9125-451D-A60F-855D9092A7BA}"/>
          </ac:spMkLst>
        </pc:spChg>
        <pc:spChg chg="mod">
          <ac:chgData name="Михаил Попов" userId="1ff28dec684c2c56" providerId="LiveId" clId="{6E94A805-A02B-4C3B-A74D-CB29DEF0321A}" dt="2020-10-07T09:16:07.019" v="10392"/>
          <ac:spMkLst>
            <pc:docMk/>
            <pc:sldMk cId="1187667525" sldId="350"/>
            <ac:spMk id="7" creationId="{AB527F1A-AE1B-4FC3-B806-EA693F053917}"/>
          </ac:spMkLst>
        </pc:spChg>
        <pc:spChg chg="mod">
          <ac:chgData name="Михаил Попов" userId="1ff28dec684c2c56" providerId="LiveId" clId="{6E94A805-A02B-4C3B-A74D-CB29DEF0321A}" dt="2020-10-07T09:16:07.019" v="10392"/>
          <ac:spMkLst>
            <pc:docMk/>
            <pc:sldMk cId="1187667525" sldId="350"/>
            <ac:spMk id="8" creationId="{A4CF28EA-01E7-4231-A622-DF1822E43A67}"/>
          </ac:spMkLst>
        </pc:spChg>
        <pc:spChg chg="mod">
          <ac:chgData name="Михаил Попов" userId="1ff28dec684c2c56" providerId="LiveId" clId="{6E94A805-A02B-4C3B-A74D-CB29DEF0321A}" dt="2020-10-07T09:16:07.019" v="10392"/>
          <ac:spMkLst>
            <pc:docMk/>
            <pc:sldMk cId="1187667525" sldId="350"/>
            <ac:spMk id="10" creationId="{A8288177-2FA8-450C-BD81-D00F7574F4D7}"/>
          </ac:spMkLst>
        </pc:spChg>
        <pc:spChg chg="mod">
          <ac:chgData name="Михаил Попов" userId="1ff28dec684c2c56" providerId="LiveId" clId="{6E94A805-A02B-4C3B-A74D-CB29DEF0321A}" dt="2020-10-07T09:16:07.019" v="10392"/>
          <ac:spMkLst>
            <pc:docMk/>
            <pc:sldMk cId="1187667525" sldId="350"/>
            <ac:spMk id="11" creationId="{4A4EB3A0-25F2-4A43-BCEA-6C032DD73372}"/>
          </ac:spMkLst>
        </pc:spChg>
        <pc:spChg chg="mod">
          <ac:chgData name="Михаил Попов" userId="1ff28dec684c2c56" providerId="LiveId" clId="{6E94A805-A02B-4C3B-A74D-CB29DEF0321A}" dt="2020-10-07T09:16:07.019" v="10392"/>
          <ac:spMkLst>
            <pc:docMk/>
            <pc:sldMk cId="1187667525" sldId="350"/>
            <ac:spMk id="12" creationId="{360FCFA9-21F1-4D30-B44D-C2B8A2865FB9}"/>
          </ac:spMkLst>
        </pc:spChg>
        <pc:spChg chg="mod">
          <ac:chgData name="Михаил Попов" userId="1ff28dec684c2c56" providerId="LiveId" clId="{6E94A805-A02B-4C3B-A74D-CB29DEF0321A}" dt="2020-10-07T09:16:07.019" v="10392"/>
          <ac:spMkLst>
            <pc:docMk/>
            <pc:sldMk cId="1187667525" sldId="350"/>
            <ac:spMk id="14" creationId="{B1B66587-CED3-4DFE-80D9-807EACBEB039}"/>
          </ac:spMkLst>
        </pc:spChg>
        <pc:spChg chg="mod">
          <ac:chgData name="Михаил Попов" userId="1ff28dec684c2c56" providerId="LiveId" clId="{6E94A805-A02B-4C3B-A74D-CB29DEF0321A}" dt="2020-10-07T09:16:07.019" v="10392"/>
          <ac:spMkLst>
            <pc:docMk/>
            <pc:sldMk cId="1187667525" sldId="350"/>
            <ac:spMk id="15" creationId="{77481B9D-A5D2-41F8-809D-BD73F238DC28}"/>
          </ac:spMkLst>
        </pc:spChg>
        <pc:spChg chg="mod">
          <ac:chgData name="Михаил Попов" userId="1ff28dec684c2c56" providerId="LiveId" clId="{6E94A805-A02B-4C3B-A74D-CB29DEF0321A}" dt="2020-10-07T09:16:07.019" v="10392"/>
          <ac:spMkLst>
            <pc:docMk/>
            <pc:sldMk cId="1187667525" sldId="350"/>
            <ac:spMk id="17" creationId="{57E7DDA8-4F95-4173-8185-F6B000C402CB}"/>
          </ac:spMkLst>
        </pc:spChg>
        <pc:spChg chg="mod">
          <ac:chgData name="Михаил Попов" userId="1ff28dec684c2c56" providerId="LiveId" clId="{6E94A805-A02B-4C3B-A74D-CB29DEF0321A}" dt="2020-10-07T09:16:07.019" v="10392"/>
          <ac:spMkLst>
            <pc:docMk/>
            <pc:sldMk cId="1187667525" sldId="350"/>
            <ac:spMk id="18" creationId="{9C37297A-34B6-4B7D-BE73-14E3BB1A778B}"/>
          </ac:spMkLst>
        </pc:spChg>
        <pc:spChg chg="mod">
          <ac:chgData name="Михаил Попов" userId="1ff28dec684c2c56" providerId="LiveId" clId="{6E94A805-A02B-4C3B-A74D-CB29DEF0321A}" dt="2020-10-07T09:16:07.019" v="10392"/>
          <ac:spMkLst>
            <pc:docMk/>
            <pc:sldMk cId="1187667525" sldId="350"/>
            <ac:spMk id="20" creationId="{48DCF524-7EDA-46AB-AF63-572600E9D002}"/>
          </ac:spMkLst>
        </pc:spChg>
        <pc:spChg chg="mod">
          <ac:chgData name="Михаил Попов" userId="1ff28dec684c2c56" providerId="LiveId" clId="{6E94A805-A02B-4C3B-A74D-CB29DEF0321A}" dt="2020-10-07T09:16:07.019" v="10392"/>
          <ac:spMkLst>
            <pc:docMk/>
            <pc:sldMk cId="1187667525" sldId="350"/>
            <ac:spMk id="21" creationId="{6B8486BA-CE2E-4150-A8B1-09F3FF7D3F0F}"/>
          </ac:spMkLst>
        </pc:spChg>
        <pc:spChg chg="mod">
          <ac:chgData name="Михаил Попов" userId="1ff28dec684c2c56" providerId="LiveId" clId="{6E94A805-A02B-4C3B-A74D-CB29DEF0321A}" dt="2020-10-07T09:16:07.019" v="10392"/>
          <ac:spMkLst>
            <pc:docMk/>
            <pc:sldMk cId="1187667525" sldId="350"/>
            <ac:spMk id="23" creationId="{DDC0028E-5AAC-422F-BDD6-B2A7BD769A94}"/>
          </ac:spMkLst>
        </pc:spChg>
        <pc:spChg chg="mod">
          <ac:chgData name="Михаил Попов" userId="1ff28dec684c2c56" providerId="LiveId" clId="{6E94A805-A02B-4C3B-A74D-CB29DEF0321A}" dt="2020-10-07T09:16:07.019" v="10392"/>
          <ac:spMkLst>
            <pc:docMk/>
            <pc:sldMk cId="1187667525" sldId="350"/>
            <ac:spMk id="24" creationId="{4F40803B-9AD0-49F7-9A00-C47FD8CF140D}"/>
          </ac:spMkLst>
        </pc:spChg>
        <pc:spChg chg="mod">
          <ac:chgData name="Михаил Попов" userId="1ff28dec684c2c56" providerId="LiveId" clId="{6E94A805-A02B-4C3B-A74D-CB29DEF0321A}" dt="2020-10-07T09:16:07.019" v="10392"/>
          <ac:spMkLst>
            <pc:docMk/>
            <pc:sldMk cId="1187667525" sldId="350"/>
            <ac:spMk id="25" creationId="{BDC3FEEE-212C-4E01-AF04-E5E8D18DE782}"/>
          </ac:spMkLst>
        </pc:spChg>
        <pc:spChg chg="mod">
          <ac:chgData name="Михаил Попов" userId="1ff28dec684c2c56" providerId="LiveId" clId="{6E94A805-A02B-4C3B-A74D-CB29DEF0321A}" dt="2020-10-07T09:16:07.019" v="10392"/>
          <ac:spMkLst>
            <pc:docMk/>
            <pc:sldMk cId="1187667525" sldId="350"/>
            <ac:spMk id="27" creationId="{64301610-36EE-4980-84FC-93E31D0FA28C}"/>
          </ac:spMkLst>
        </pc:spChg>
        <pc:spChg chg="mod">
          <ac:chgData name="Михаил Попов" userId="1ff28dec684c2c56" providerId="LiveId" clId="{6E94A805-A02B-4C3B-A74D-CB29DEF0321A}" dt="2020-10-07T09:16:07.019" v="10392"/>
          <ac:spMkLst>
            <pc:docMk/>
            <pc:sldMk cId="1187667525" sldId="350"/>
            <ac:spMk id="28" creationId="{DFDB5ED3-4377-4F75-8986-8E7880AFCA96}"/>
          </ac:spMkLst>
        </pc:spChg>
        <pc:grpChg chg="add del mod">
          <ac:chgData name="Михаил Попов" userId="1ff28dec684c2c56" providerId="LiveId" clId="{6E94A805-A02B-4C3B-A74D-CB29DEF0321A}" dt="2020-10-07T09:16:09.201" v="10393" actId="478"/>
          <ac:grpSpMkLst>
            <pc:docMk/>
            <pc:sldMk cId="1187667525" sldId="350"/>
            <ac:grpSpMk id="6" creationId="{C3EE0E25-70D8-47E4-BDB9-1E6878D4A071}"/>
          </ac:grpSpMkLst>
        </pc:grpChg>
        <pc:grpChg chg="add del mod">
          <ac:chgData name="Михаил Попов" userId="1ff28dec684c2c56" providerId="LiveId" clId="{6E94A805-A02B-4C3B-A74D-CB29DEF0321A}" dt="2020-10-07T09:16:09.744" v="10394" actId="478"/>
          <ac:grpSpMkLst>
            <pc:docMk/>
            <pc:sldMk cId="1187667525" sldId="350"/>
            <ac:grpSpMk id="9" creationId="{EEB94AD1-21DC-40E3-A82F-2F7C38F0B214}"/>
          </ac:grpSpMkLst>
        </pc:grpChg>
        <pc:grpChg chg="add del mod">
          <ac:chgData name="Михаил Попов" userId="1ff28dec684c2c56" providerId="LiveId" clId="{6E94A805-A02B-4C3B-A74D-CB29DEF0321A}" dt="2020-10-07T09:16:12.056" v="10398" actId="478"/>
          <ac:grpSpMkLst>
            <pc:docMk/>
            <pc:sldMk cId="1187667525" sldId="350"/>
            <ac:grpSpMk id="13" creationId="{AB57AE87-6EA5-4FC0-AB76-A7D8BCB6E0F0}"/>
          </ac:grpSpMkLst>
        </pc:grpChg>
        <pc:grpChg chg="add del mod">
          <ac:chgData name="Михаил Попов" userId="1ff28dec684c2c56" providerId="LiveId" clId="{6E94A805-A02B-4C3B-A74D-CB29DEF0321A}" dt="2020-10-07T09:16:10.256" v="10395" actId="478"/>
          <ac:grpSpMkLst>
            <pc:docMk/>
            <pc:sldMk cId="1187667525" sldId="350"/>
            <ac:grpSpMk id="16" creationId="{43834D1A-B587-4BF2-8F2B-7743C54F5553}"/>
          </ac:grpSpMkLst>
        </pc:grpChg>
        <pc:grpChg chg="add del mod">
          <ac:chgData name="Михаил Попов" userId="1ff28dec684c2c56" providerId="LiveId" clId="{6E94A805-A02B-4C3B-A74D-CB29DEF0321A}" dt="2020-10-07T09:16:11.560" v="10397" actId="478"/>
          <ac:grpSpMkLst>
            <pc:docMk/>
            <pc:sldMk cId="1187667525" sldId="350"/>
            <ac:grpSpMk id="19" creationId="{BCD21A76-D3D8-4C88-AF31-463EA8AB39D6}"/>
          </ac:grpSpMkLst>
        </pc:grpChg>
        <pc:grpChg chg="add del mod">
          <ac:chgData name="Михаил Попов" userId="1ff28dec684c2c56" providerId="LiveId" clId="{6E94A805-A02B-4C3B-A74D-CB29DEF0321A}" dt="2020-10-07T09:16:10.936" v="10396" actId="478"/>
          <ac:grpSpMkLst>
            <pc:docMk/>
            <pc:sldMk cId="1187667525" sldId="350"/>
            <ac:grpSpMk id="22" creationId="{E08AD681-9142-4DC6-90D1-B9AA7C6357D8}"/>
          </ac:grpSpMkLst>
        </pc:grpChg>
        <pc:grpChg chg="add del mod">
          <ac:chgData name="Михаил Попов" userId="1ff28dec684c2c56" providerId="LiveId" clId="{6E94A805-A02B-4C3B-A74D-CB29DEF0321A}" dt="2020-10-07T09:16:12.647" v="10399" actId="478"/>
          <ac:grpSpMkLst>
            <pc:docMk/>
            <pc:sldMk cId="1187667525" sldId="350"/>
            <ac:grpSpMk id="26" creationId="{D194AFD7-83C9-42AA-87F7-812CAAF555F2}"/>
          </ac:grpSpMkLst>
        </pc:grpChg>
      </pc:sldChg>
      <pc:sldChg chg="del">
        <pc:chgData name="Михаил Попов" userId="1ff28dec684c2c56" providerId="LiveId" clId="{6E94A805-A02B-4C3B-A74D-CB29DEF0321A}" dt="2020-10-03T13:48:07.957" v="27" actId="47"/>
        <pc:sldMkLst>
          <pc:docMk/>
          <pc:sldMk cId="3762844218" sldId="350"/>
        </pc:sldMkLst>
      </pc:sldChg>
      <pc:sldChg chg="addSp delSp modSp add mod delAnim modAnim">
        <pc:chgData name="Михаил Попов" userId="1ff28dec684c2c56" providerId="LiveId" clId="{6E94A805-A02B-4C3B-A74D-CB29DEF0321A}" dt="2020-10-07T08:00:36.965" v="8947" actId="14100"/>
        <pc:sldMkLst>
          <pc:docMk/>
          <pc:sldMk cId="443485699" sldId="351"/>
        </pc:sldMkLst>
        <pc:spChg chg="mod">
          <ac:chgData name="Михаил Попов" userId="1ff28dec684c2c56" providerId="LiveId" clId="{6E94A805-A02B-4C3B-A74D-CB29DEF0321A}" dt="2020-10-07T08:00:36.965" v="8947" actId="14100"/>
          <ac:spMkLst>
            <pc:docMk/>
            <pc:sldMk cId="443485699" sldId="351"/>
            <ac:spMk id="2" creationId="{322B7E80-341F-4843-BEFD-E9FD3872D2D3}"/>
          </ac:spMkLst>
        </pc:spChg>
        <pc:spChg chg="del">
          <ac:chgData name="Михаил Попов" userId="1ff28dec684c2c56" providerId="LiveId" clId="{6E94A805-A02B-4C3B-A74D-CB29DEF0321A}" dt="2020-10-07T08:00:09.158" v="8906" actId="478"/>
          <ac:spMkLst>
            <pc:docMk/>
            <pc:sldMk cId="443485699" sldId="351"/>
            <ac:spMk id="3" creationId="{2E9103B4-10EA-4D3D-86B5-2B5F5A6EDD1F}"/>
          </ac:spMkLst>
        </pc:spChg>
        <pc:spChg chg="add del mod">
          <ac:chgData name="Михаил Попов" userId="1ff28dec684c2c56" providerId="LiveId" clId="{6E94A805-A02B-4C3B-A74D-CB29DEF0321A}" dt="2020-10-07T08:00:11.316" v="8907" actId="478"/>
          <ac:spMkLst>
            <pc:docMk/>
            <pc:sldMk cId="443485699" sldId="351"/>
            <ac:spMk id="5" creationId="{220C63F6-C529-4B3C-911F-AAB4FB9CE15A}"/>
          </ac:spMkLst>
        </pc:spChg>
        <pc:spChg chg="add mod">
          <ac:chgData name="Михаил Попов" userId="1ff28dec684c2c56" providerId="LiveId" clId="{6E94A805-A02B-4C3B-A74D-CB29DEF0321A}" dt="2020-10-07T08:00:11.567" v="8908"/>
          <ac:spMkLst>
            <pc:docMk/>
            <pc:sldMk cId="443485699" sldId="351"/>
            <ac:spMk id="6" creationId="{014F013D-8B84-433D-BD40-1E27F2C1B465}"/>
          </ac:spMkLst>
        </pc:spChg>
      </pc:sldChg>
      <pc:sldChg chg="modSp add mod modAnim">
        <pc:chgData name="Михаил Попов" userId="1ff28dec684c2c56" providerId="LiveId" clId="{6E94A805-A02B-4C3B-A74D-CB29DEF0321A}" dt="2020-10-07T16:33:24.272" v="15940"/>
        <pc:sldMkLst>
          <pc:docMk/>
          <pc:sldMk cId="3628929026" sldId="352"/>
        </pc:sldMkLst>
        <pc:spChg chg="mod">
          <ac:chgData name="Михаил Попов" userId="1ff28dec684c2c56" providerId="LiveId" clId="{6E94A805-A02B-4C3B-A74D-CB29DEF0321A}" dt="2020-10-07T08:01:30.968" v="8972" actId="20577"/>
          <ac:spMkLst>
            <pc:docMk/>
            <pc:sldMk cId="3628929026" sldId="352"/>
            <ac:spMk id="2" creationId="{322B7E80-341F-4843-BEFD-E9FD3872D2D3}"/>
          </ac:spMkLst>
        </pc:spChg>
        <pc:spChg chg="mod">
          <ac:chgData name="Михаил Попов" userId="1ff28dec684c2c56" providerId="LiveId" clId="{6E94A805-A02B-4C3B-A74D-CB29DEF0321A}" dt="2020-10-07T15:52:49.410" v="15742" actId="14100"/>
          <ac:spMkLst>
            <pc:docMk/>
            <pc:sldMk cId="3628929026" sldId="352"/>
            <ac:spMk id="3" creationId="{2E9103B4-10EA-4D3D-86B5-2B5F5A6EDD1F}"/>
          </ac:spMkLst>
        </pc:spChg>
      </pc:sldChg>
      <pc:sldChg chg="addSp modSp add mod modAnim">
        <pc:chgData name="Михаил Попов" userId="1ff28dec684c2c56" providerId="LiveId" clId="{6E94A805-A02B-4C3B-A74D-CB29DEF0321A}" dt="2020-10-07T16:34:37.505" v="15951"/>
        <pc:sldMkLst>
          <pc:docMk/>
          <pc:sldMk cId="3013527751" sldId="353"/>
        </pc:sldMkLst>
        <pc:spChg chg="mod">
          <ac:chgData name="Михаил Попов" userId="1ff28dec684c2c56" providerId="LiveId" clId="{6E94A805-A02B-4C3B-A74D-CB29DEF0321A}" dt="2020-10-07T08:25:31.847" v="9791" actId="20577"/>
          <ac:spMkLst>
            <pc:docMk/>
            <pc:sldMk cId="3013527751" sldId="353"/>
            <ac:spMk id="2" creationId="{322B7E80-341F-4843-BEFD-E9FD3872D2D3}"/>
          </ac:spMkLst>
        </pc:spChg>
        <pc:spChg chg="mod">
          <ac:chgData name="Михаил Попов" userId="1ff28dec684c2c56" providerId="LiveId" clId="{6E94A805-A02B-4C3B-A74D-CB29DEF0321A}" dt="2020-10-07T08:43:02.646" v="10326" actId="27636"/>
          <ac:spMkLst>
            <pc:docMk/>
            <pc:sldMk cId="3013527751" sldId="353"/>
            <ac:spMk id="3" creationId="{2E9103B4-10EA-4D3D-86B5-2B5F5A6EDD1F}"/>
          </ac:spMkLst>
        </pc:spChg>
        <pc:spChg chg="add mod">
          <ac:chgData name="Михаил Попов" userId="1ff28dec684c2c56" providerId="LiveId" clId="{6E94A805-A02B-4C3B-A74D-CB29DEF0321A}" dt="2020-10-07T08:43:14.446" v="10350" actId="1038"/>
          <ac:spMkLst>
            <pc:docMk/>
            <pc:sldMk cId="3013527751" sldId="353"/>
            <ac:spMk id="4" creationId="{F0808AF7-69C2-4D10-B220-FCB99602997A}"/>
          </ac:spMkLst>
        </pc:spChg>
        <pc:spChg chg="add mod">
          <ac:chgData name="Михаил Попов" userId="1ff28dec684c2c56" providerId="LiveId" clId="{6E94A805-A02B-4C3B-A74D-CB29DEF0321A}" dt="2020-10-07T08:43:14.446" v="10350" actId="1038"/>
          <ac:spMkLst>
            <pc:docMk/>
            <pc:sldMk cId="3013527751" sldId="353"/>
            <ac:spMk id="6" creationId="{16EFECD0-9CF0-4A33-A4C0-CA11F6D55F1B}"/>
          </ac:spMkLst>
        </pc:spChg>
        <pc:spChg chg="add mod">
          <ac:chgData name="Михаил Попов" userId="1ff28dec684c2c56" providerId="LiveId" clId="{6E94A805-A02B-4C3B-A74D-CB29DEF0321A}" dt="2020-10-07T08:43:14.446" v="10350" actId="1038"/>
          <ac:spMkLst>
            <pc:docMk/>
            <pc:sldMk cId="3013527751" sldId="353"/>
            <ac:spMk id="8" creationId="{52D86061-A749-4282-BA99-3F573995140C}"/>
          </ac:spMkLst>
        </pc:spChg>
        <pc:spChg chg="add mod">
          <ac:chgData name="Михаил Попов" userId="1ff28dec684c2c56" providerId="LiveId" clId="{6E94A805-A02B-4C3B-A74D-CB29DEF0321A}" dt="2020-10-07T08:43:14.446" v="10350" actId="1038"/>
          <ac:spMkLst>
            <pc:docMk/>
            <pc:sldMk cId="3013527751" sldId="353"/>
            <ac:spMk id="10" creationId="{8B805919-8E01-4CF0-9331-92B289314DC5}"/>
          </ac:spMkLst>
        </pc:spChg>
        <pc:spChg chg="add mod">
          <ac:chgData name="Михаил Попов" userId="1ff28dec684c2c56" providerId="LiveId" clId="{6E94A805-A02B-4C3B-A74D-CB29DEF0321A}" dt="2020-10-07T08:43:14.446" v="10350" actId="1038"/>
          <ac:spMkLst>
            <pc:docMk/>
            <pc:sldMk cId="3013527751" sldId="353"/>
            <ac:spMk id="12" creationId="{3E032608-E3A5-488A-89BA-258CC134E568}"/>
          </ac:spMkLst>
        </pc:spChg>
        <pc:spChg chg="add mod">
          <ac:chgData name="Михаил Попов" userId="1ff28dec684c2c56" providerId="LiveId" clId="{6E94A805-A02B-4C3B-A74D-CB29DEF0321A}" dt="2020-10-07T08:43:14.446" v="10350" actId="1038"/>
          <ac:spMkLst>
            <pc:docMk/>
            <pc:sldMk cId="3013527751" sldId="353"/>
            <ac:spMk id="13" creationId="{B5CE11BF-3696-4A8D-9210-934AD2A19CFF}"/>
          </ac:spMkLst>
        </pc:spChg>
        <pc:spChg chg="add mod">
          <ac:chgData name="Михаил Попов" userId="1ff28dec684c2c56" providerId="LiveId" clId="{6E94A805-A02B-4C3B-A74D-CB29DEF0321A}" dt="2020-10-07T08:43:14.446" v="10350" actId="1038"/>
          <ac:spMkLst>
            <pc:docMk/>
            <pc:sldMk cId="3013527751" sldId="353"/>
            <ac:spMk id="15" creationId="{141009E5-495A-4FD5-9C05-F9899D05DB62}"/>
          </ac:spMkLst>
        </pc:spChg>
        <pc:spChg chg="add mod">
          <ac:chgData name="Михаил Попов" userId="1ff28dec684c2c56" providerId="LiveId" clId="{6E94A805-A02B-4C3B-A74D-CB29DEF0321A}" dt="2020-10-07T08:43:14.446" v="10350" actId="1038"/>
          <ac:spMkLst>
            <pc:docMk/>
            <pc:sldMk cId="3013527751" sldId="353"/>
            <ac:spMk id="17" creationId="{3D7D0B6F-63E4-4977-94AA-C88D0BB2725E}"/>
          </ac:spMkLst>
        </pc:spChg>
        <pc:spChg chg="add mod">
          <ac:chgData name="Михаил Попов" userId="1ff28dec684c2c56" providerId="LiveId" clId="{6E94A805-A02B-4C3B-A74D-CB29DEF0321A}" dt="2020-10-07T08:43:14.446" v="10350" actId="1038"/>
          <ac:spMkLst>
            <pc:docMk/>
            <pc:sldMk cId="3013527751" sldId="353"/>
            <ac:spMk id="19" creationId="{36479973-713C-46EE-B93B-D5891A598DFA}"/>
          </ac:spMkLst>
        </pc:spChg>
        <pc:spChg chg="add mod">
          <ac:chgData name="Михаил Попов" userId="1ff28dec684c2c56" providerId="LiveId" clId="{6E94A805-A02B-4C3B-A74D-CB29DEF0321A}" dt="2020-10-07T08:43:14.446" v="10350" actId="1038"/>
          <ac:spMkLst>
            <pc:docMk/>
            <pc:sldMk cId="3013527751" sldId="353"/>
            <ac:spMk id="21" creationId="{1D8C4976-86A7-49B8-A0DA-62EC5639AC0E}"/>
          </ac:spMkLst>
        </pc:spChg>
        <pc:spChg chg="add mod">
          <ac:chgData name="Михаил Попов" userId="1ff28dec684c2c56" providerId="LiveId" clId="{6E94A805-A02B-4C3B-A74D-CB29DEF0321A}" dt="2020-10-07T08:43:14.446" v="10350" actId="1038"/>
          <ac:spMkLst>
            <pc:docMk/>
            <pc:sldMk cId="3013527751" sldId="353"/>
            <ac:spMk id="23" creationId="{1AB12A84-E09B-4CEB-B186-F475E4DD6F33}"/>
          </ac:spMkLst>
        </pc:spChg>
        <pc:spChg chg="add mod">
          <ac:chgData name="Михаил Попов" userId="1ff28dec684c2c56" providerId="LiveId" clId="{6E94A805-A02B-4C3B-A74D-CB29DEF0321A}" dt="2020-10-07T08:43:29.190" v="10358" actId="14100"/>
          <ac:spMkLst>
            <pc:docMk/>
            <pc:sldMk cId="3013527751" sldId="353"/>
            <ac:spMk id="25" creationId="{2ECF3E37-972B-493B-B514-6C1D709C5A6F}"/>
          </ac:spMkLst>
        </pc:spChg>
        <pc:spChg chg="add mod">
          <ac:chgData name="Михаил Попов" userId="1ff28dec684c2c56" providerId="LiveId" clId="{6E94A805-A02B-4C3B-A74D-CB29DEF0321A}" dt="2020-10-07T09:28:11.316" v="11107" actId="122"/>
          <ac:spMkLst>
            <pc:docMk/>
            <pc:sldMk cId="3013527751" sldId="353"/>
            <ac:spMk id="27" creationId="{23DCBF2F-255D-4D14-89FC-FEE2A0360784}"/>
          </ac:spMkLst>
        </pc:spChg>
      </pc:sldChg>
      <pc:sldChg chg="addSp modSp add mod modAnim">
        <pc:chgData name="Михаил Попов" userId="1ff28dec684c2c56" providerId="LiveId" clId="{6E94A805-A02B-4C3B-A74D-CB29DEF0321A}" dt="2020-10-07T09:30:40.495" v="11130" actId="108"/>
        <pc:sldMkLst>
          <pc:docMk/>
          <pc:sldMk cId="3663382849" sldId="354"/>
        </pc:sldMkLst>
        <pc:spChg chg="add mod">
          <ac:chgData name="Михаил Попов" userId="1ff28dec684c2c56" providerId="LiveId" clId="{6E94A805-A02B-4C3B-A74D-CB29DEF0321A}" dt="2020-10-07T07:20:33.602" v="8186" actId="207"/>
          <ac:spMkLst>
            <pc:docMk/>
            <pc:sldMk cId="3663382849" sldId="354"/>
            <ac:spMk id="2" creationId="{15AC0167-917B-4309-96EF-8666FED1C72C}"/>
          </ac:spMkLst>
        </pc:spChg>
        <pc:spChg chg="add mod">
          <ac:chgData name="Михаил Попов" userId="1ff28dec684c2c56" providerId="LiveId" clId="{6E94A805-A02B-4C3B-A74D-CB29DEF0321A}" dt="2020-10-07T09:28:48.061" v="11110" actId="164"/>
          <ac:spMkLst>
            <pc:docMk/>
            <pc:sldMk cId="3663382849" sldId="354"/>
            <ac:spMk id="3" creationId="{C945C3D5-2135-43F0-B34E-234D930C3579}"/>
          </ac:spMkLst>
        </pc:spChg>
        <pc:spChg chg="add mod">
          <ac:chgData name="Михаил Попов" userId="1ff28dec684c2c56" providerId="LiveId" clId="{6E94A805-A02B-4C3B-A74D-CB29DEF0321A}" dt="2020-10-07T09:28:48.061" v="11110" actId="164"/>
          <ac:spMkLst>
            <pc:docMk/>
            <pc:sldMk cId="3663382849" sldId="354"/>
            <ac:spMk id="5" creationId="{363CCCBA-3549-409C-B15F-BE6C415FE4DB}"/>
          </ac:spMkLst>
        </pc:spChg>
        <pc:spChg chg="mod">
          <ac:chgData name="Михаил Попов" userId="1ff28dec684c2c56" providerId="LiveId" clId="{6E94A805-A02B-4C3B-A74D-CB29DEF0321A}" dt="2020-10-07T09:30:40.495" v="11130" actId="108"/>
          <ac:spMkLst>
            <pc:docMk/>
            <pc:sldMk cId="3663382849" sldId="354"/>
            <ac:spMk id="8" creationId="{695D9B08-0C5B-4F8F-9D59-D9E6C641973A}"/>
          </ac:spMkLst>
        </pc:spChg>
        <pc:spChg chg="add mod">
          <ac:chgData name="Михаил Попов" userId="1ff28dec684c2c56" providerId="LiveId" clId="{6E94A805-A02B-4C3B-A74D-CB29DEF0321A}" dt="2020-10-07T09:28:52.378" v="11111" actId="164"/>
          <ac:spMkLst>
            <pc:docMk/>
            <pc:sldMk cId="3663382849" sldId="354"/>
            <ac:spMk id="10" creationId="{1BB70048-BF5E-41A9-9287-396B6E794836}"/>
          </ac:spMkLst>
        </pc:spChg>
        <pc:spChg chg="add mod">
          <ac:chgData name="Михаил Попов" userId="1ff28dec684c2c56" providerId="LiveId" clId="{6E94A805-A02B-4C3B-A74D-CB29DEF0321A}" dt="2020-10-07T09:28:52.378" v="11111" actId="164"/>
          <ac:spMkLst>
            <pc:docMk/>
            <pc:sldMk cId="3663382849" sldId="354"/>
            <ac:spMk id="12" creationId="{77A3971E-23E7-4D91-ACAD-EE4011CD8FEF}"/>
          </ac:spMkLst>
        </pc:spChg>
        <pc:grpChg chg="add mod">
          <ac:chgData name="Михаил Попов" userId="1ff28dec684c2c56" providerId="LiveId" clId="{6E94A805-A02B-4C3B-A74D-CB29DEF0321A}" dt="2020-10-07T09:28:48.061" v="11110" actId="164"/>
          <ac:grpSpMkLst>
            <pc:docMk/>
            <pc:sldMk cId="3663382849" sldId="354"/>
            <ac:grpSpMk id="13" creationId="{70DD763A-5EC5-46C7-BC85-D4E1D5CBE7EB}"/>
          </ac:grpSpMkLst>
        </pc:grpChg>
        <pc:grpChg chg="add mod">
          <ac:chgData name="Михаил Попов" userId="1ff28dec684c2c56" providerId="LiveId" clId="{6E94A805-A02B-4C3B-A74D-CB29DEF0321A}" dt="2020-10-07T09:28:52.378" v="11111" actId="164"/>
          <ac:grpSpMkLst>
            <pc:docMk/>
            <pc:sldMk cId="3663382849" sldId="354"/>
            <ac:grpSpMk id="14" creationId="{B3AF8EC9-AF82-456A-A279-A54B5B8438DD}"/>
          </ac:grpSpMkLst>
        </pc:grpChg>
      </pc:sldChg>
      <pc:sldChg chg="addSp modSp add mod modAnim">
        <pc:chgData name="Михаил Попов" userId="1ff28dec684c2c56" providerId="LiveId" clId="{6E94A805-A02B-4C3B-A74D-CB29DEF0321A}" dt="2020-10-07T09:06:49.721" v="10372"/>
        <pc:sldMkLst>
          <pc:docMk/>
          <pc:sldMk cId="1078115392" sldId="355"/>
        </pc:sldMkLst>
        <pc:spChg chg="add mod">
          <ac:chgData name="Михаил Попов" userId="1ff28dec684c2c56" providerId="LiveId" clId="{6E94A805-A02B-4C3B-A74D-CB29DEF0321A}" dt="2020-10-07T07:32:02.475" v="8704" actId="113"/>
          <ac:spMkLst>
            <pc:docMk/>
            <pc:sldMk cId="1078115392" sldId="355"/>
            <ac:spMk id="2" creationId="{9183D7A4-F47F-4607-BF06-75D4FB1FD70F}"/>
          </ac:spMkLst>
        </pc:spChg>
        <pc:spChg chg="add mod">
          <ac:chgData name="Михаил Попов" userId="1ff28dec684c2c56" providerId="LiveId" clId="{6E94A805-A02B-4C3B-A74D-CB29DEF0321A}" dt="2020-10-07T09:04:10.587" v="10359" actId="164"/>
          <ac:spMkLst>
            <pc:docMk/>
            <pc:sldMk cId="1078115392" sldId="355"/>
            <ac:spMk id="3" creationId="{077F73CD-B95F-4E4D-A727-6C4C9716B590}"/>
          </ac:spMkLst>
        </pc:spChg>
        <pc:spChg chg="add mod">
          <ac:chgData name="Михаил Попов" userId="1ff28dec684c2c56" providerId="LiveId" clId="{6E94A805-A02B-4C3B-A74D-CB29DEF0321A}" dt="2020-10-07T09:04:10.587" v="10359" actId="164"/>
          <ac:spMkLst>
            <pc:docMk/>
            <pc:sldMk cId="1078115392" sldId="355"/>
            <ac:spMk id="5" creationId="{299CA615-B10D-4B91-A26B-1DB6CDDB7237}"/>
          </ac:spMkLst>
        </pc:spChg>
        <pc:spChg chg="mod">
          <ac:chgData name="Михаил Попов" userId="1ff28dec684c2c56" providerId="LiveId" clId="{6E94A805-A02B-4C3B-A74D-CB29DEF0321A}" dt="2020-10-07T07:25:01.448" v="8223" actId="108"/>
          <ac:spMkLst>
            <pc:docMk/>
            <pc:sldMk cId="1078115392" sldId="355"/>
            <ac:spMk id="8" creationId="{695D9B08-0C5B-4F8F-9D59-D9E6C641973A}"/>
          </ac:spMkLst>
        </pc:spChg>
        <pc:spChg chg="add mod">
          <ac:chgData name="Михаил Попов" userId="1ff28dec684c2c56" providerId="LiveId" clId="{6E94A805-A02B-4C3B-A74D-CB29DEF0321A}" dt="2020-10-07T09:04:24.390" v="10360" actId="164"/>
          <ac:spMkLst>
            <pc:docMk/>
            <pc:sldMk cId="1078115392" sldId="355"/>
            <ac:spMk id="11" creationId="{68141AE0-16BF-47B5-92D7-54C55E3EE141}"/>
          </ac:spMkLst>
        </pc:spChg>
        <pc:spChg chg="add mod">
          <ac:chgData name="Михаил Попов" userId="1ff28dec684c2c56" providerId="LiveId" clId="{6E94A805-A02B-4C3B-A74D-CB29DEF0321A}" dt="2020-10-07T09:04:24.390" v="10360" actId="164"/>
          <ac:spMkLst>
            <pc:docMk/>
            <pc:sldMk cId="1078115392" sldId="355"/>
            <ac:spMk id="13" creationId="{FEF605C0-75EA-4E95-8A6D-E4BA2B832CF0}"/>
          </ac:spMkLst>
        </pc:spChg>
        <pc:spChg chg="add mod">
          <ac:chgData name="Михаил Попов" userId="1ff28dec684c2c56" providerId="LiveId" clId="{6E94A805-A02B-4C3B-A74D-CB29DEF0321A}" dt="2020-10-07T09:04:24.390" v="10360" actId="164"/>
          <ac:spMkLst>
            <pc:docMk/>
            <pc:sldMk cId="1078115392" sldId="355"/>
            <ac:spMk id="15" creationId="{EF59A6C0-D90A-43C7-8430-E18A77F95CBA}"/>
          </ac:spMkLst>
        </pc:spChg>
        <pc:spChg chg="add mod">
          <ac:chgData name="Михаил Попов" userId="1ff28dec684c2c56" providerId="LiveId" clId="{6E94A805-A02B-4C3B-A74D-CB29DEF0321A}" dt="2020-10-07T09:04:38.167" v="10361" actId="164"/>
          <ac:spMkLst>
            <pc:docMk/>
            <pc:sldMk cId="1078115392" sldId="355"/>
            <ac:spMk id="17" creationId="{16F40FE2-D564-416C-9327-1B538E32C43C}"/>
          </ac:spMkLst>
        </pc:spChg>
        <pc:spChg chg="add mod">
          <ac:chgData name="Михаил Попов" userId="1ff28dec684c2c56" providerId="LiveId" clId="{6E94A805-A02B-4C3B-A74D-CB29DEF0321A}" dt="2020-10-07T09:04:38.167" v="10361" actId="164"/>
          <ac:spMkLst>
            <pc:docMk/>
            <pc:sldMk cId="1078115392" sldId="355"/>
            <ac:spMk id="19" creationId="{E3374197-6797-4036-ACF1-2AF35F1DC050}"/>
          </ac:spMkLst>
        </pc:spChg>
        <pc:spChg chg="add mod">
          <ac:chgData name="Михаил Попов" userId="1ff28dec684c2c56" providerId="LiveId" clId="{6E94A805-A02B-4C3B-A74D-CB29DEF0321A}" dt="2020-10-07T09:04:44.863" v="10362" actId="164"/>
          <ac:spMkLst>
            <pc:docMk/>
            <pc:sldMk cId="1078115392" sldId="355"/>
            <ac:spMk id="21" creationId="{555C838E-E2D0-4F8D-A5A0-0C2D63431339}"/>
          </ac:spMkLst>
        </pc:spChg>
        <pc:spChg chg="add mod">
          <ac:chgData name="Михаил Попов" userId="1ff28dec684c2c56" providerId="LiveId" clId="{6E94A805-A02B-4C3B-A74D-CB29DEF0321A}" dt="2020-10-07T09:04:44.863" v="10362" actId="164"/>
          <ac:spMkLst>
            <pc:docMk/>
            <pc:sldMk cId="1078115392" sldId="355"/>
            <ac:spMk id="23" creationId="{BF6257B9-B0E8-4D3C-A661-B8B5D7A3153B}"/>
          </ac:spMkLst>
        </pc:spChg>
        <pc:spChg chg="add mod">
          <ac:chgData name="Михаил Попов" userId="1ff28dec684c2c56" providerId="LiveId" clId="{6E94A805-A02B-4C3B-A74D-CB29DEF0321A}" dt="2020-10-07T09:04:59.271" v="10363" actId="164"/>
          <ac:spMkLst>
            <pc:docMk/>
            <pc:sldMk cId="1078115392" sldId="355"/>
            <ac:spMk id="25" creationId="{238835AA-E64B-42A9-864D-97D4BBFF72A2}"/>
          </ac:spMkLst>
        </pc:spChg>
        <pc:spChg chg="add mod">
          <ac:chgData name="Михаил Попов" userId="1ff28dec684c2c56" providerId="LiveId" clId="{6E94A805-A02B-4C3B-A74D-CB29DEF0321A}" dt="2020-10-07T09:04:59.271" v="10363" actId="164"/>
          <ac:spMkLst>
            <pc:docMk/>
            <pc:sldMk cId="1078115392" sldId="355"/>
            <ac:spMk id="27" creationId="{0DBFA08D-3614-4666-AB85-5D8996574AB1}"/>
          </ac:spMkLst>
        </pc:spChg>
        <pc:spChg chg="add mod">
          <ac:chgData name="Михаил Попов" userId="1ff28dec684c2c56" providerId="LiveId" clId="{6E94A805-A02B-4C3B-A74D-CB29DEF0321A}" dt="2020-10-07T09:05:05.375" v="10364" actId="164"/>
          <ac:spMkLst>
            <pc:docMk/>
            <pc:sldMk cId="1078115392" sldId="355"/>
            <ac:spMk id="29" creationId="{B295B587-ADFF-4E61-8E6D-50F8841E7E80}"/>
          </ac:spMkLst>
        </pc:spChg>
        <pc:spChg chg="add mod">
          <ac:chgData name="Михаил Попов" userId="1ff28dec684c2c56" providerId="LiveId" clId="{6E94A805-A02B-4C3B-A74D-CB29DEF0321A}" dt="2020-10-07T09:05:05.375" v="10364" actId="164"/>
          <ac:spMkLst>
            <pc:docMk/>
            <pc:sldMk cId="1078115392" sldId="355"/>
            <ac:spMk id="31" creationId="{415B4EBD-53B6-470B-8EC7-3A6C29A2A592}"/>
          </ac:spMkLst>
        </pc:spChg>
        <pc:spChg chg="add mod">
          <ac:chgData name="Михаил Попов" userId="1ff28dec684c2c56" providerId="LiveId" clId="{6E94A805-A02B-4C3B-A74D-CB29DEF0321A}" dt="2020-10-07T09:04:59.271" v="10363" actId="164"/>
          <ac:spMkLst>
            <pc:docMk/>
            <pc:sldMk cId="1078115392" sldId="355"/>
            <ac:spMk id="33" creationId="{E8A97BA9-9863-4CAC-9058-0597C49B668A}"/>
          </ac:spMkLst>
        </pc:spChg>
        <pc:spChg chg="add mod">
          <ac:chgData name="Михаил Попов" userId="1ff28dec684c2c56" providerId="LiveId" clId="{6E94A805-A02B-4C3B-A74D-CB29DEF0321A}" dt="2020-10-07T09:05:37.655" v="10367" actId="164"/>
          <ac:spMkLst>
            <pc:docMk/>
            <pc:sldMk cId="1078115392" sldId="355"/>
            <ac:spMk id="35" creationId="{BCE8A8B8-BCA6-46C7-A423-F00C4260F0A8}"/>
          </ac:spMkLst>
        </pc:spChg>
        <pc:spChg chg="add mod">
          <ac:chgData name="Михаил Попов" userId="1ff28dec684c2c56" providerId="LiveId" clId="{6E94A805-A02B-4C3B-A74D-CB29DEF0321A}" dt="2020-10-07T09:05:37.655" v="10367" actId="164"/>
          <ac:spMkLst>
            <pc:docMk/>
            <pc:sldMk cId="1078115392" sldId="355"/>
            <ac:spMk id="37" creationId="{52325D14-1B80-4C2A-896A-6385CB13B182}"/>
          </ac:spMkLst>
        </pc:spChg>
        <pc:grpChg chg="add mod">
          <ac:chgData name="Михаил Попов" userId="1ff28dec684c2c56" providerId="LiveId" clId="{6E94A805-A02B-4C3B-A74D-CB29DEF0321A}" dt="2020-10-07T09:04:10.587" v="10359" actId="164"/>
          <ac:grpSpMkLst>
            <pc:docMk/>
            <pc:sldMk cId="1078115392" sldId="355"/>
            <ac:grpSpMk id="38" creationId="{1CB8CB58-9773-4AAC-AC23-BA692657EE1B}"/>
          </ac:grpSpMkLst>
        </pc:grpChg>
        <pc:grpChg chg="add mod">
          <ac:chgData name="Михаил Попов" userId="1ff28dec684c2c56" providerId="LiveId" clId="{6E94A805-A02B-4C3B-A74D-CB29DEF0321A}" dt="2020-10-07T09:04:24.390" v="10360" actId="164"/>
          <ac:grpSpMkLst>
            <pc:docMk/>
            <pc:sldMk cId="1078115392" sldId="355"/>
            <ac:grpSpMk id="39" creationId="{6B47D9A2-29A1-40EC-B972-277470B19034}"/>
          </ac:grpSpMkLst>
        </pc:grpChg>
        <pc:grpChg chg="add mod">
          <ac:chgData name="Михаил Попов" userId="1ff28dec684c2c56" providerId="LiveId" clId="{6E94A805-A02B-4C3B-A74D-CB29DEF0321A}" dt="2020-10-07T09:04:38.167" v="10361" actId="164"/>
          <ac:grpSpMkLst>
            <pc:docMk/>
            <pc:sldMk cId="1078115392" sldId="355"/>
            <ac:grpSpMk id="40" creationId="{CF2C291F-F444-4E09-B580-B218252C1272}"/>
          </ac:grpSpMkLst>
        </pc:grpChg>
        <pc:grpChg chg="add mod">
          <ac:chgData name="Михаил Попов" userId="1ff28dec684c2c56" providerId="LiveId" clId="{6E94A805-A02B-4C3B-A74D-CB29DEF0321A}" dt="2020-10-07T09:04:44.863" v="10362" actId="164"/>
          <ac:grpSpMkLst>
            <pc:docMk/>
            <pc:sldMk cId="1078115392" sldId="355"/>
            <ac:grpSpMk id="41" creationId="{FC7DD13D-7B30-49C9-B1F8-0C2C0C59BF79}"/>
          </ac:grpSpMkLst>
        </pc:grpChg>
        <pc:grpChg chg="add mod">
          <ac:chgData name="Михаил Попов" userId="1ff28dec684c2c56" providerId="LiveId" clId="{6E94A805-A02B-4C3B-A74D-CB29DEF0321A}" dt="2020-10-07T09:04:59.271" v="10363" actId="164"/>
          <ac:grpSpMkLst>
            <pc:docMk/>
            <pc:sldMk cId="1078115392" sldId="355"/>
            <ac:grpSpMk id="42" creationId="{D5D9DB2A-B167-4608-8562-05BAE17A21BE}"/>
          </ac:grpSpMkLst>
        </pc:grpChg>
        <pc:grpChg chg="add mod">
          <ac:chgData name="Михаил Попов" userId="1ff28dec684c2c56" providerId="LiveId" clId="{6E94A805-A02B-4C3B-A74D-CB29DEF0321A}" dt="2020-10-07T09:05:05.375" v="10364" actId="164"/>
          <ac:grpSpMkLst>
            <pc:docMk/>
            <pc:sldMk cId="1078115392" sldId="355"/>
            <ac:grpSpMk id="43" creationId="{5D849762-FE18-4A85-8D2C-BF7988656EAF}"/>
          </ac:grpSpMkLst>
        </pc:grpChg>
        <pc:grpChg chg="add mod">
          <ac:chgData name="Михаил Попов" userId="1ff28dec684c2c56" providerId="LiveId" clId="{6E94A805-A02B-4C3B-A74D-CB29DEF0321A}" dt="2020-10-07T09:05:37.655" v="10367" actId="164"/>
          <ac:grpSpMkLst>
            <pc:docMk/>
            <pc:sldMk cId="1078115392" sldId="355"/>
            <ac:grpSpMk id="44" creationId="{7F2EC8BD-7C1F-46D8-9AC3-B00C9AA7157A}"/>
          </ac:grpSpMkLst>
        </pc:grpChg>
      </pc:sldChg>
      <pc:sldChg chg="addSp delSp modSp new mod">
        <pc:chgData name="Михаил Попов" userId="1ff28dec684c2c56" providerId="LiveId" clId="{6E94A805-A02B-4C3B-A74D-CB29DEF0321A}" dt="2020-10-07T09:37:40.978" v="11163" actId="1076"/>
        <pc:sldMkLst>
          <pc:docMk/>
          <pc:sldMk cId="3346808445" sldId="356"/>
        </pc:sldMkLst>
        <pc:spChg chg="del">
          <ac:chgData name="Михаил Попов" userId="1ff28dec684c2c56" providerId="LiveId" clId="{6E94A805-A02B-4C3B-A74D-CB29DEF0321A}" dt="2020-10-07T09:37:06.352" v="11133" actId="478"/>
          <ac:spMkLst>
            <pc:docMk/>
            <pc:sldMk cId="3346808445" sldId="356"/>
            <ac:spMk id="2" creationId="{9A84B7D1-3CEE-4385-9ED3-1BC9CEACA9BA}"/>
          </ac:spMkLst>
        </pc:spChg>
        <pc:spChg chg="del">
          <ac:chgData name="Михаил Попов" userId="1ff28dec684c2c56" providerId="LiveId" clId="{6E94A805-A02B-4C3B-A74D-CB29DEF0321A}" dt="2020-10-07T09:37:05.264" v="11132" actId="478"/>
          <ac:spMkLst>
            <pc:docMk/>
            <pc:sldMk cId="3346808445" sldId="356"/>
            <ac:spMk id="3" creationId="{9C9C1FBB-8020-4062-A145-8DF12482D68E}"/>
          </ac:spMkLst>
        </pc:spChg>
        <pc:spChg chg="add mod">
          <ac:chgData name="Михаил Попов" userId="1ff28dec684c2c56" providerId="LiveId" clId="{6E94A805-A02B-4C3B-A74D-CB29DEF0321A}" dt="2020-10-07T09:37:32.116" v="11162" actId="20577"/>
          <ac:spMkLst>
            <pc:docMk/>
            <pc:sldMk cId="3346808445" sldId="356"/>
            <ac:spMk id="6" creationId="{EDC5F0D3-0D8E-457E-BC9D-01A838A8541D}"/>
          </ac:spMkLst>
        </pc:spChg>
        <pc:picChg chg="add mod">
          <ac:chgData name="Михаил Попов" userId="1ff28dec684c2c56" providerId="LiveId" clId="{6E94A805-A02B-4C3B-A74D-CB29DEF0321A}" dt="2020-10-07T09:37:40.978" v="11163" actId="1076"/>
          <ac:picMkLst>
            <pc:docMk/>
            <pc:sldMk cId="3346808445" sldId="356"/>
            <ac:picMk id="5" creationId="{5D2E4710-50DA-4D70-AC5D-664422B45BFA}"/>
          </ac:picMkLst>
        </pc:picChg>
      </pc:sldChg>
      <pc:sldChg chg="modSp add modAnim">
        <pc:chgData name="Михаил Попов" userId="1ff28dec684c2c56" providerId="LiveId" clId="{6E94A805-A02B-4C3B-A74D-CB29DEF0321A}" dt="2020-10-07T13:29:09.667" v="12016"/>
        <pc:sldMkLst>
          <pc:docMk/>
          <pc:sldMk cId="2020483675" sldId="357"/>
        </pc:sldMkLst>
        <pc:spChg chg="mod">
          <ac:chgData name="Михаил Попов" userId="1ff28dec684c2c56" providerId="LiveId" clId="{6E94A805-A02B-4C3B-A74D-CB29DEF0321A}" dt="2020-10-07T13:29:02.035" v="12012" actId="6549"/>
          <ac:spMkLst>
            <pc:docMk/>
            <pc:sldMk cId="2020483675" sldId="357"/>
            <ac:spMk id="8" creationId="{F13478D5-7F1C-4759-8660-01C9E6A3100E}"/>
          </ac:spMkLst>
        </pc:spChg>
      </pc:sldChg>
      <pc:sldChg chg="new del">
        <pc:chgData name="Михаил Попов" userId="1ff28dec684c2c56" providerId="LiveId" clId="{6E94A805-A02B-4C3B-A74D-CB29DEF0321A}" dt="2020-10-07T15:41:33.130" v="15301" actId="47"/>
        <pc:sldMkLst>
          <pc:docMk/>
          <pc:sldMk cId="2552890774" sldId="358"/>
        </pc:sldMkLst>
      </pc:sldChg>
      <pc:sldChg chg="delSp modSp add mod delAnim modAnim">
        <pc:chgData name="Михаил Попов" userId="1ff28dec684c2c56" providerId="LiveId" clId="{6E94A805-A02B-4C3B-A74D-CB29DEF0321A}" dt="2020-10-07T14:39:01.283" v="13964"/>
        <pc:sldMkLst>
          <pc:docMk/>
          <pc:sldMk cId="1659935118" sldId="359"/>
        </pc:sldMkLst>
        <pc:spChg chg="mod">
          <ac:chgData name="Михаил Попов" userId="1ff28dec684c2c56" providerId="LiveId" clId="{6E94A805-A02B-4C3B-A74D-CB29DEF0321A}" dt="2020-10-07T14:38:15.915" v="13919" actId="20577"/>
          <ac:spMkLst>
            <pc:docMk/>
            <pc:sldMk cId="1659935118" sldId="359"/>
            <ac:spMk id="2" creationId="{322B7E80-341F-4843-BEFD-E9FD3872D2D3}"/>
          </ac:spMkLst>
        </pc:spChg>
        <pc:spChg chg="mod">
          <ac:chgData name="Михаил Попов" userId="1ff28dec684c2c56" providerId="LiveId" clId="{6E94A805-A02B-4C3B-A74D-CB29DEF0321A}" dt="2020-10-07T14:37:47.307" v="13907" actId="20577"/>
          <ac:spMkLst>
            <pc:docMk/>
            <pc:sldMk cId="1659935118" sldId="359"/>
            <ac:spMk id="3" creationId="{2E9103B4-10EA-4D3D-86B5-2B5F5A6EDD1F}"/>
          </ac:spMkLst>
        </pc:spChg>
        <pc:spChg chg="del">
          <ac:chgData name="Михаил Попов" userId="1ff28dec684c2c56" providerId="LiveId" clId="{6E94A805-A02B-4C3B-A74D-CB29DEF0321A}" dt="2020-10-07T14:32:29.152" v="13656" actId="478"/>
          <ac:spMkLst>
            <pc:docMk/>
            <pc:sldMk cId="1659935118" sldId="359"/>
            <ac:spMk id="6" creationId="{529C8245-D72A-4C28-860C-36D54086DC83}"/>
          </ac:spMkLst>
        </pc:spChg>
        <pc:spChg chg="del">
          <ac:chgData name="Михаил Попов" userId="1ff28dec684c2c56" providerId="LiveId" clId="{6E94A805-A02B-4C3B-A74D-CB29DEF0321A}" dt="2020-10-07T14:32:29.152" v="13656" actId="478"/>
          <ac:spMkLst>
            <pc:docMk/>
            <pc:sldMk cId="1659935118" sldId="359"/>
            <ac:spMk id="7" creationId="{693F0F51-ED80-48B2-8FE1-C032B2D71B90}"/>
          </ac:spMkLst>
        </pc:spChg>
        <pc:spChg chg="del">
          <ac:chgData name="Михаил Попов" userId="1ff28dec684c2c56" providerId="LiveId" clId="{6E94A805-A02B-4C3B-A74D-CB29DEF0321A}" dt="2020-10-07T14:32:29.152" v="13656" actId="478"/>
          <ac:spMkLst>
            <pc:docMk/>
            <pc:sldMk cId="1659935118" sldId="359"/>
            <ac:spMk id="30" creationId="{7AC5F65F-C4DA-4CE4-A1A1-D74E2DCE7EE7}"/>
          </ac:spMkLst>
        </pc:spChg>
        <pc:grpChg chg="del">
          <ac:chgData name="Михаил Попов" userId="1ff28dec684c2c56" providerId="LiveId" clId="{6E94A805-A02B-4C3B-A74D-CB29DEF0321A}" dt="2020-10-07T14:32:29.152" v="13656" actId="478"/>
          <ac:grpSpMkLst>
            <pc:docMk/>
            <pc:sldMk cId="1659935118" sldId="359"/>
            <ac:grpSpMk id="19" creationId="{FA84A284-32F0-4C5F-B898-97610A1BE8D5}"/>
          </ac:grpSpMkLst>
        </pc:grpChg>
        <pc:grpChg chg="del">
          <ac:chgData name="Михаил Попов" userId="1ff28dec684c2c56" providerId="LiveId" clId="{6E94A805-A02B-4C3B-A74D-CB29DEF0321A}" dt="2020-10-07T14:32:29.152" v="13656" actId="478"/>
          <ac:grpSpMkLst>
            <pc:docMk/>
            <pc:sldMk cId="1659935118" sldId="359"/>
            <ac:grpSpMk id="20" creationId="{FF916EB2-130F-44C0-B1EE-FE132861BF94}"/>
          </ac:grpSpMkLst>
        </pc:grpChg>
        <pc:cxnChg chg="del">
          <ac:chgData name="Михаил Попов" userId="1ff28dec684c2c56" providerId="LiveId" clId="{6E94A805-A02B-4C3B-A74D-CB29DEF0321A}" dt="2020-10-07T14:32:29.152" v="13656" actId="478"/>
          <ac:cxnSpMkLst>
            <pc:docMk/>
            <pc:sldMk cId="1659935118" sldId="359"/>
            <ac:cxnSpMk id="22" creationId="{B95890A2-A04C-4304-A7DA-15E40031B94E}"/>
          </ac:cxnSpMkLst>
        </pc:cxnChg>
      </pc:sldChg>
      <pc:sldChg chg="modSp add mod modAnim">
        <pc:chgData name="Михаил Попов" userId="1ff28dec684c2c56" providerId="LiveId" clId="{6E94A805-A02B-4C3B-A74D-CB29DEF0321A}" dt="2020-10-07T15:16:13.447" v="14326" actId="207"/>
        <pc:sldMkLst>
          <pc:docMk/>
          <pc:sldMk cId="2202633069" sldId="360"/>
        </pc:sldMkLst>
        <pc:spChg chg="mod">
          <ac:chgData name="Михаил Попов" userId="1ff28dec684c2c56" providerId="LiveId" clId="{6E94A805-A02B-4C3B-A74D-CB29DEF0321A}" dt="2020-10-07T15:02:18.028" v="14230" actId="20577"/>
          <ac:spMkLst>
            <pc:docMk/>
            <pc:sldMk cId="2202633069" sldId="360"/>
            <ac:spMk id="2" creationId="{322B7E80-341F-4843-BEFD-E9FD3872D2D3}"/>
          </ac:spMkLst>
        </pc:spChg>
        <pc:spChg chg="mod">
          <ac:chgData name="Михаил Попов" userId="1ff28dec684c2c56" providerId="LiveId" clId="{6E94A805-A02B-4C3B-A74D-CB29DEF0321A}" dt="2020-10-07T15:16:13.447" v="14326" actId="207"/>
          <ac:spMkLst>
            <pc:docMk/>
            <pc:sldMk cId="2202633069" sldId="360"/>
            <ac:spMk id="3" creationId="{2E9103B4-10EA-4D3D-86B5-2B5F5A6EDD1F}"/>
          </ac:spMkLst>
        </pc:spChg>
      </pc:sldChg>
      <pc:sldChg chg="addSp modSp add mod modAnim">
        <pc:chgData name="Михаил Попов" userId="1ff28dec684c2c56" providerId="LiveId" clId="{6E94A805-A02B-4C3B-A74D-CB29DEF0321A}" dt="2020-10-07T16:17:15.864" v="15931" actId="20577"/>
        <pc:sldMkLst>
          <pc:docMk/>
          <pc:sldMk cId="4253469857" sldId="361"/>
        </pc:sldMkLst>
        <pc:spChg chg="mod">
          <ac:chgData name="Михаил Попов" userId="1ff28dec684c2c56" providerId="LiveId" clId="{6E94A805-A02B-4C3B-A74D-CB29DEF0321A}" dt="2020-10-07T15:04:30.580" v="14244" actId="20577"/>
          <ac:spMkLst>
            <pc:docMk/>
            <pc:sldMk cId="4253469857" sldId="361"/>
            <ac:spMk id="2" creationId="{322B7E80-341F-4843-BEFD-E9FD3872D2D3}"/>
          </ac:spMkLst>
        </pc:spChg>
        <pc:spChg chg="mod">
          <ac:chgData name="Михаил Попов" userId="1ff28dec684c2c56" providerId="LiveId" clId="{6E94A805-A02B-4C3B-A74D-CB29DEF0321A}" dt="2020-10-07T16:17:15.864" v="15931" actId="20577"/>
          <ac:spMkLst>
            <pc:docMk/>
            <pc:sldMk cId="4253469857" sldId="361"/>
            <ac:spMk id="3" creationId="{2E9103B4-10EA-4D3D-86B5-2B5F5A6EDD1F}"/>
          </ac:spMkLst>
        </pc:spChg>
        <pc:spChg chg="add mod">
          <ac:chgData name="Михаил Попов" userId="1ff28dec684c2c56" providerId="LiveId" clId="{6E94A805-A02B-4C3B-A74D-CB29DEF0321A}" dt="2020-10-07T15:26:05.491" v="14763" actId="164"/>
          <ac:spMkLst>
            <pc:docMk/>
            <pc:sldMk cId="4253469857" sldId="361"/>
            <ac:spMk id="4" creationId="{7615FE45-AF53-47CB-868D-48A070C34E67}"/>
          </ac:spMkLst>
        </pc:spChg>
        <pc:spChg chg="add mod">
          <ac:chgData name="Михаил Попов" userId="1ff28dec684c2c56" providerId="LiveId" clId="{6E94A805-A02B-4C3B-A74D-CB29DEF0321A}" dt="2020-10-07T15:26:12.828" v="14764" actId="164"/>
          <ac:spMkLst>
            <pc:docMk/>
            <pc:sldMk cId="4253469857" sldId="361"/>
            <ac:spMk id="6" creationId="{2CEEC4A9-6349-4363-A8C7-9F5C5FC17EE2}"/>
          </ac:spMkLst>
        </pc:spChg>
        <pc:spChg chg="add mod">
          <ac:chgData name="Михаил Попов" userId="1ff28dec684c2c56" providerId="LiveId" clId="{6E94A805-A02B-4C3B-A74D-CB29DEF0321A}" dt="2020-10-07T15:26:12.828" v="14764" actId="164"/>
          <ac:spMkLst>
            <pc:docMk/>
            <pc:sldMk cId="4253469857" sldId="361"/>
            <ac:spMk id="8" creationId="{B0CCBFFE-85ED-4789-B598-6090AA69E0E2}"/>
          </ac:spMkLst>
        </pc:spChg>
        <pc:spChg chg="add mod">
          <ac:chgData name="Михаил Попов" userId="1ff28dec684c2c56" providerId="LiveId" clId="{6E94A805-A02B-4C3B-A74D-CB29DEF0321A}" dt="2020-10-07T15:26:18.283" v="14765" actId="164"/>
          <ac:spMkLst>
            <pc:docMk/>
            <pc:sldMk cId="4253469857" sldId="361"/>
            <ac:spMk id="10" creationId="{5552584C-424D-4776-8481-571575A3342E}"/>
          </ac:spMkLst>
        </pc:spChg>
        <pc:spChg chg="add mod">
          <ac:chgData name="Михаил Попов" userId="1ff28dec684c2c56" providerId="LiveId" clId="{6E94A805-A02B-4C3B-A74D-CB29DEF0321A}" dt="2020-10-07T15:26:18.283" v="14765" actId="164"/>
          <ac:spMkLst>
            <pc:docMk/>
            <pc:sldMk cId="4253469857" sldId="361"/>
            <ac:spMk id="12" creationId="{06D411A4-EF92-4CCC-AEC7-7B470A996D06}"/>
          </ac:spMkLst>
        </pc:spChg>
        <pc:spChg chg="add mod">
          <ac:chgData name="Михаил Попов" userId="1ff28dec684c2c56" providerId="LiveId" clId="{6E94A805-A02B-4C3B-A74D-CB29DEF0321A}" dt="2020-10-07T15:26:18.283" v="14765" actId="164"/>
          <ac:spMkLst>
            <pc:docMk/>
            <pc:sldMk cId="4253469857" sldId="361"/>
            <ac:spMk id="14" creationId="{9E3855A0-4198-4BB4-A018-25DEF2C473AB}"/>
          </ac:spMkLst>
        </pc:spChg>
        <pc:spChg chg="add mod">
          <ac:chgData name="Михаил Попов" userId="1ff28dec684c2c56" providerId="LiveId" clId="{6E94A805-A02B-4C3B-A74D-CB29DEF0321A}" dt="2020-10-07T15:26:22.927" v="14766" actId="164"/>
          <ac:spMkLst>
            <pc:docMk/>
            <pc:sldMk cId="4253469857" sldId="361"/>
            <ac:spMk id="16" creationId="{0BD82816-F2CF-4389-9994-08774CE58C10}"/>
          </ac:spMkLst>
        </pc:spChg>
        <pc:spChg chg="add mod">
          <ac:chgData name="Михаил Попов" userId="1ff28dec684c2c56" providerId="LiveId" clId="{6E94A805-A02B-4C3B-A74D-CB29DEF0321A}" dt="2020-10-07T15:26:22.927" v="14766" actId="164"/>
          <ac:spMkLst>
            <pc:docMk/>
            <pc:sldMk cId="4253469857" sldId="361"/>
            <ac:spMk id="18" creationId="{CCA57973-88F3-4484-9390-38F470BC511E}"/>
          </ac:spMkLst>
        </pc:spChg>
        <pc:spChg chg="add mod">
          <ac:chgData name="Михаил Попов" userId="1ff28dec684c2c56" providerId="LiveId" clId="{6E94A805-A02B-4C3B-A74D-CB29DEF0321A}" dt="2020-10-07T15:26:26.774" v="14767" actId="164"/>
          <ac:spMkLst>
            <pc:docMk/>
            <pc:sldMk cId="4253469857" sldId="361"/>
            <ac:spMk id="20" creationId="{CDD94CEC-71FC-44AD-AD53-0C45824E5881}"/>
          </ac:spMkLst>
        </pc:spChg>
        <pc:spChg chg="add mod">
          <ac:chgData name="Михаил Попов" userId="1ff28dec684c2c56" providerId="LiveId" clId="{6E94A805-A02B-4C3B-A74D-CB29DEF0321A}" dt="2020-10-07T15:26:12.828" v="14764" actId="164"/>
          <ac:spMkLst>
            <pc:docMk/>
            <pc:sldMk cId="4253469857" sldId="361"/>
            <ac:spMk id="21" creationId="{FC3012B2-8AFB-4A6D-857E-E5A505E2B95F}"/>
          </ac:spMkLst>
        </pc:spChg>
        <pc:spChg chg="add mod">
          <ac:chgData name="Михаил Попов" userId="1ff28dec684c2c56" providerId="LiveId" clId="{6E94A805-A02B-4C3B-A74D-CB29DEF0321A}" dt="2020-10-07T15:26:18.283" v="14765" actId="164"/>
          <ac:spMkLst>
            <pc:docMk/>
            <pc:sldMk cId="4253469857" sldId="361"/>
            <ac:spMk id="23" creationId="{71CE120B-A358-4F7D-8FFF-69A36F55F0F2}"/>
          </ac:spMkLst>
        </pc:spChg>
        <pc:spChg chg="add mod">
          <ac:chgData name="Михаил Попов" userId="1ff28dec684c2c56" providerId="LiveId" clId="{6E94A805-A02B-4C3B-A74D-CB29DEF0321A}" dt="2020-10-07T15:26:22.927" v="14766" actId="164"/>
          <ac:spMkLst>
            <pc:docMk/>
            <pc:sldMk cId="4253469857" sldId="361"/>
            <ac:spMk id="25" creationId="{71051595-549E-48CE-8E7C-C31E366780D5}"/>
          </ac:spMkLst>
        </pc:spChg>
        <pc:spChg chg="add mod">
          <ac:chgData name="Михаил Попов" userId="1ff28dec684c2c56" providerId="LiveId" clId="{6E94A805-A02B-4C3B-A74D-CB29DEF0321A}" dt="2020-10-07T15:26:26.774" v="14767" actId="164"/>
          <ac:spMkLst>
            <pc:docMk/>
            <pc:sldMk cId="4253469857" sldId="361"/>
            <ac:spMk id="27" creationId="{9F4A45F5-4426-46F1-B47D-B8672F61EDA9}"/>
          </ac:spMkLst>
        </pc:spChg>
        <pc:grpChg chg="add mod">
          <ac:chgData name="Михаил Попов" userId="1ff28dec684c2c56" providerId="LiveId" clId="{6E94A805-A02B-4C3B-A74D-CB29DEF0321A}" dt="2020-10-07T15:26:05.491" v="14763" actId="164"/>
          <ac:grpSpMkLst>
            <pc:docMk/>
            <pc:sldMk cId="4253469857" sldId="361"/>
            <ac:grpSpMk id="28" creationId="{C56D2316-9828-4B88-A9B9-8C15C2A59AA4}"/>
          </ac:grpSpMkLst>
        </pc:grpChg>
        <pc:grpChg chg="add mod">
          <ac:chgData name="Михаил Попов" userId="1ff28dec684c2c56" providerId="LiveId" clId="{6E94A805-A02B-4C3B-A74D-CB29DEF0321A}" dt="2020-10-07T15:26:04.227" v="14762" actId="164"/>
          <ac:grpSpMkLst>
            <pc:docMk/>
            <pc:sldMk cId="4253469857" sldId="361"/>
            <ac:grpSpMk id="29" creationId="{DAD56F74-D8B8-4FF3-B353-BE0914E74D0C}"/>
          </ac:grpSpMkLst>
        </pc:grpChg>
        <pc:grpChg chg="add mod">
          <ac:chgData name="Михаил Попов" userId="1ff28dec684c2c56" providerId="LiveId" clId="{6E94A805-A02B-4C3B-A74D-CB29DEF0321A}" dt="2020-10-07T15:26:12.828" v="14764" actId="164"/>
          <ac:grpSpMkLst>
            <pc:docMk/>
            <pc:sldMk cId="4253469857" sldId="361"/>
            <ac:grpSpMk id="30" creationId="{EC5A256B-CB85-4F99-8B10-B3BDDA5616F1}"/>
          </ac:grpSpMkLst>
        </pc:grpChg>
        <pc:grpChg chg="add mod">
          <ac:chgData name="Михаил Попов" userId="1ff28dec684c2c56" providerId="LiveId" clId="{6E94A805-A02B-4C3B-A74D-CB29DEF0321A}" dt="2020-10-07T15:26:18.283" v="14765" actId="164"/>
          <ac:grpSpMkLst>
            <pc:docMk/>
            <pc:sldMk cId="4253469857" sldId="361"/>
            <ac:grpSpMk id="31" creationId="{354941E3-AB1E-49D1-8F0B-F7F14CEC8B31}"/>
          </ac:grpSpMkLst>
        </pc:grpChg>
        <pc:grpChg chg="add mod">
          <ac:chgData name="Михаил Попов" userId="1ff28dec684c2c56" providerId="LiveId" clId="{6E94A805-A02B-4C3B-A74D-CB29DEF0321A}" dt="2020-10-07T15:26:22.927" v="14766" actId="164"/>
          <ac:grpSpMkLst>
            <pc:docMk/>
            <pc:sldMk cId="4253469857" sldId="361"/>
            <ac:grpSpMk id="32" creationId="{A7550E0B-C194-4F4E-B8A1-358202CA9EE1}"/>
          </ac:grpSpMkLst>
        </pc:grpChg>
        <pc:grpChg chg="add mod">
          <ac:chgData name="Михаил Попов" userId="1ff28dec684c2c56" providerId="LiveId" clId="{6E94A805-A02B-4C3B-A74D-CB29DEF0321A}" dt="2020-10-07T15:26:26.774" v="14767" actId="164"/>
          <ac:grpSpMkLst>
            <pc:docMk/>
            <pc:sldMk cId="4253469857" sldId="361"/>
            <ac:grpSpMk id="33" creationId="{0DDC3D23-20DA-4467-97A5-DD885FD8C0F6}"/>
          </ac:grpSpMkLst>
        </pc:grpChg>
      </pc:sldChg>
      <pc:sldChg chg="addSp delSp modSp add mod delAnim modAnim">
        <pc:chgData name="Михаил Попов" userId="1ff28dec684c2c56" providerId="LiveId" clId="{6E94A805-A02B-4C3B-A74D-CB29DEF0321A}" dt="2020-10-07T15:41:14.479" v="15300" actId="108"/>
        <pc:sldMkLst>
          <pc:docMk/>
          <pc:sldMk cId="2407899140" sldId="362"/>
        </pc:sldMkLst>
        <pc:spChg chg="mod">
          <ac:chgData name="Михаил Попов" userId="1ff28dec684c2c56" providerId="LiveId" clId="{6E94A805-A02B-4C3B-A74D-CB29DEF0321A}" dt="2020-10-07T15:28:52.174" v="14785" actId="20577"/>
          <ac:spMkLst>
            <pc:docMk/>
            <pc:sldMk cId="2407899140" sldId="362"/>
            <ac:spMk id="2" creationId="{322B7E80-341F-4843-BEFD-E9FD3872D2D3}"/>
          </ac:spMkLst>
        </pc:spChg>
        <pc:spChg chg="mod">
          <ac:chgData name="Михаил Попов" userId="1ff28dec684c2c56" providerId="LiveId" clId="{6E94A805-A02B-4C3B-A74D-CB29DEF0321A}" dt="2020-10-07T15:41:14.479" v="15300" actId="108"/>
          <ac:spMkLst>
            <pc:docMk/>
            <pc:sldMk cId="2407899140" sldId="362"/>
            <ac:spMk id="3" creationId="{2E9103B4-10EA-4D3D-86B5-2B5F5A6EDD1F}"/>
          </ac:spMkLst>
        </pc:spChg>
        <pc:spChg chg="del">
          <ac:chgData name="Михаил Попов" userId="1ff28dec684c2c56" providerId="LiveId" clId="{6E94A805-A02B-4C3B-A74D-CB29DEF0321A}" dt="2020-10-07T15:30:08.604" v="14860" actId="478"/>
          <ac:spMkLst>
            <pc:docMk/>
            <pc:sldMk cId="2407899140" sldId="362"/>
            <ac:spMk id="4" creationId="{7615FE45-AF53-47CB-868D-48A070C34E67}"/>
          </ac:spMkLst>
        </pc:spChg>
        <pc:spChg chg="add mod">
          <ac:chgData name="Михаил Попов" userId="1ff28dec684c2c56" providerId="LiveId" clId="{6E94A805-A02B-4C3B-A74D-CB29DEF0321A}" dt="2020-10-07T15:37:10.599" v="15285" actId="207"/>
          <ac:spMkLst>
            <pc:docMk/>
            <pc:sldMk cId="2407899140" sldId="362"/>
            <ac:spMk id="5" creationId="{D7205672-EA36-4946-83ED-3992CC2F7F14}"/>
          </ac:spMkLst>
        </pc:spChg>
        <pc:spChg chg="add mod">
          <ac:chgData name="Михаил Попов" userId="1ff28dec684c2c56" providerId="LiveId" clId="{6E94A805-A02B-4C3B-A74D-CB29DEF0321A}" dt="2020-10-07T15:37:07.590" v="15284" actId="207"/>
          <ac:spMkLst>
            <pc:docMk/>
            <pc:sldMk cId="2407899140" sldId="362"/>
            <ac:spMk id="7" creationId="{ED07889F-BF3F-46D6-9F90-12F4C262C1DF}"/>
          </ac:spMkLst>
        </pc:spChg>
        <pc:spChg chg="add mod">
          <ac:chgData name="Михаил Попов" userId="1ff28dec684c2c56" providerId="LiveId" clId="{6E94A805-A02B-4C3B-A74D-CB29DEF0321A}" dt="2020-10-07T15:36:20.177" v="15250" actId="1076"/>
          <ac:spMkLst>
            <pc:docMk/>
            <pc:sldMk cId="2407899140" sldId="362"/>
            <ac:spMk id="24" creationId="{A01A470E-3B2F-400A-95F6-8201D19F0DC6}"/>
          </ac:spMkLst>
        </pc:spChg>
        <pc:spChg chg="add mod">
          <ac:chgData name="Михаил Попов" userId="1ff28dec684c2c56" providerId="LiveId" clId="{6E94A805-A02B-4C3B-A74D-CB29DEF0321A}" dt="2020-10-07T15:36:20.177" v="15250" actId="1076"/>
          <ac:spMkLst>
            <pc:docMk/>
            <pc:sldMk cId="2407899140" sldId="362"/>
            <ac:spMk id="26" creationId="{DBDDCA8A-484F-48FE-B3C2-7240556EFB5F}"/>
          </ac:spMkLst>
        </pc:spChg>
        <pc:spChg chg="add mod">
          <ac:chgData name="Михаил Попов" userId="1ff28dec684c2c56" providerId="LiveId" clId="{6E94A805-A02B-4C3B-A74D-CB29DEF0321A}" dt="2020-10-07T15:37:18.698" v="15286" actId="207"/>
          <ac:spMkLst>
            <pc:docMk/>
            <pc:sldMk cId="2407899140" sldId="362"/>
            <ac:spMk id="28" creationId="{4D45FF21-8BFF-44A6-A0D4-E537843081E0}"/>
          </ac:spMkLst>
        </pc:spChg>
        <pc:spChg chg="add del mod">
          <ac:chgData name="Михаил Попов" userId="1ff28dec684c2c56" providerId="LiveId" clId="{6E94A805-A02B-4C3B-A74D-CB29DEF0321A}" dt="2020-10-07T15:35:50.542" v="15241" actId="478"/>
          <ac:spMkLst>
            <pc:docMk/>
            <pc:sldMk cId="2407899140" sldId="362"/>
            <ac:spMk id="29" creationId="{A462F06D-AF72-428D-9580-3C2E81302E36}"/>
          </ac:spMkLst>
        </pc:spChg>
        <pc:spChg chg="add del mod">
          <ac:chgData name="Михаил Попов" userId="1ff28dec684c2c56" providerId="LiveId" clId="{6E94A805-A02B-4C3B-A74D-CB29DEF0321A}" dt="2020-10-07T15:35:57.643" v="15248" actId="478"/>
          <ac:spMkLst>
            <pc:docMk/>
            <pc:sldMk cId="2407899140" sldId="362"/>
            <ac:spMk id="34" creationId="{FFA1F3AF-44CE-4CE9-8994-CD7DF82E0C81}"/>
          </ac:spMkLst>
        </pc:spChg>
        <pc:spChg chg="add del mod">
          <ac:chgData name="Михаил Попов" userId="1ff28dec684c2c56" providerId="LiveId" clId="{6E94A805-A02B-4C3B-A74D-CB29DEF0321A}" dt="2020-10-07T15:35:59.091" v="15249" actId="478"/>
          <ac:spMkLst>
            <pc:docMk/>
            <pc:sldMk cId="2407899140" sldId="362"/>
            <ac:spMk id="35" creationId="{CAFEE6C5-CD61-4D8F-9667-97A2C0450D1B}"/>
          </ac:spMkLst>
        </pc:spChg>
        <pc:spChg chg="mod">
          <ac:chgData name="Михаил Попов" userId="1ff28dec684c2c56" providerId="LiveId" clId="{6E94A805-A02B-4C3B-A74D-CB29DEF0321A}" dt="2020-10-07T15:35:35.835" v="15240"/>
          <ac:spMkLst>
            <pc:docMk/>
            <pc:sldMk cId="2407899140" sldId="362"/>
            <ac:spMk id="37" creationId="{F8CD641E-2E98-4206-8207-FF63AE365951}"/>
          </ac:spMkLst>
        </pc:spChg>
        <pc:spChg chg="mod">
          <ac:chgData name="Михаил Попов" userId="1ff28dec684c2c56" providerId="LiveId" clId="{6E94A805-A02B-4C3B-A74D-CB29DEF0321A}" dt="2020-10-07T15:35:35.835" v="15240"/>
          <ac:spMkLst>
            <pc:docMk/>
            <pc:sldMk cId="2407899140" sldId="362"/>
            <ac:spMk id="38" creationId="{1CC3D464-D755-421F-B885-CC9E986F18DD}"/>
          </ac:spMkLst>
        </pc:spChg>
        <pc:spChg chg="mod">
          <ac:chgData name="Михаил Попов" userId="1ff28dec684c2c56" providerId="LiveId" clId="{6E94A805-A02B-4C3B-A74D-CB29DEF0321A}" dt="2020-10-07T15:35:35.835" v="15240"/>
          <ac:spMkLst>
            <pc:docMk/>
            <pc:sldMk cId="2407899140" sldId="362"/>
            <ac:spMk id="39" creationId="{D60E977B-DD9D-47D7-BBFE-9D07C9B140B5}"/>
          </ac:spMkLst>
        </pc:spChg>
        <pc:spChg chg="mod">
          <ac:chgData name="Михаил Попов" userId="1ff28dec684c2c56" providerId="LiveId" clId="{6E94A805-A02B-4C3B-A74D-CB29DEF0321A}" dt="2020-10-07T15:35:35.835" v="15240"/>
          <ac:spMkLst>
            <pc:docMk/>
            <pc:sldMk cId="2407899140" sldId="362"/>
            <ac:spMk id="40" creationId="{D80FD5EE-FF2A-42D7-ADB1-3D17B7710F01}"/>
          </ac:spMkLst>
        </pc:spChg>
        <pc:grpChg chg="del">
          <ac:chgData name="Михаил Попов" userId="1ff28dec684c2c56" providerId="LiveId" clId="{6E94A805-A02B-4C3B-A74D-CB29DEF0321A}" dt="2020-10-07T15:30:08.604" v="14860" actId="478"/>
          <ac:grpSpMkLst>
            <pc:docMk/>
            <pc:sldMk cId="2407899140" sldId="362"/>
            <ac:grpSpMk id="30" creationId="{EC5A256B-CB85-4F99-8B10-B3BDDA5616F1}"/>
          </ac:grpSpMkLst>
        </pc:grpChg>
        <pc:grpChg chg="del">
          <ac:chgData name="Михаил Попов" userId="1ff28dec684c2c56" providerId="LiveId" clId="{6E94A805-A02B-4C3B-A74D-CB29DEF0321A}" dt="2020-10-07T15:30:08.604" v="14860" actId="478"/>
          <ac:grpSpMkLst>
            <pc:docMk/>
            <pc:sldMk cId="2407899140" sldId="362"/>
            <ac:grpSpMk id="31" creationId="{354941E3-AB1E-49D1-8F0B-F7F14CEC8B31}"/>
          </ac:grpSpMkLst>
        </pc:grpChg>
        <pc:grpChg chg="del">
          <ac:chgData name="Михаил Попов" userId="1ff28dec684c2c56" providerId="LiveId" clId="{6E94A805-A02B-4C3B-A74D-CB29DEF0321A}" dt="2020-10-07T15:30:08.604" v="14860" actId="478"/>
          <ac:grpSpMkLst>
            <pc:docMk/>
            <pc:sldMk cId="2407899140" sldId="362"/>
            <ac:grpSpMk id="32" creationId="{A7550E0B-C194-4F4E-B8A1-358202CA9EE1}"/>
          </ac:grpSpMkLst>
        </pc:grpChg>
        <pc:grpChg chg="del">
          <ac:chgData name="Михаил Попов" userId="1ff28dec684c2c56" providerId="LiveId" clId="{6E94A805-A02B-4C3B-A74D-CB29DEF0321A}" dt="2020-10-07T15:30:08.604" v="14860" actId="478"/>
          <ac:grpSpMkLst>
            <pc:docMk/>
            <pc:sldMk cId="2407899140" sldId="362"/>
            <ac:grpSpMk id="33" creationId="{0DDC3D23-20DA-4467-97A5-DD885FD8C0F6}"/>
          </ac:grpSpMkLst>
        </pc:grpChg>
        <pc:grpChg chg="add mod">
          <ac:chgData name="Михаил Попов" userId="1ff28dec684c2c56" providerId="LiveId" clId="{6E94A805-A02B-4C3B-A74D-CB29DEF0321A}" dt="2020-10-07T15:36:20.177" v="15250" actId="1076"/>
          <ac:grpSpMkLst>
            <pc:docMk/>
            <pc:sldMk cId="2407899140" sldId="362"/>
            <ac:grpSpMk id="36" creationId="{BD06A436-2B78-4582-B736-749FC4D6245E}"/>
          </ac:grpSpMkLst>
        </pc:grpChg>
        <pc:graphicFrameChg chg="add mod">
          <ac:chgData name="Михаил Попов" userId="1ff28dec684c2c56" providerId="LiveId" clId="{6E94A805-A02B-4C3B-A74D-CB29DEF0321A}" dt="2020-10-07T15:36:20.177" v="15250" actId="1076"/>
          <ac:graphicFrameMkLst>
            <pc:docMk/>
            <pc:sldMk cId="2407899140" sldId="362"/>
            <ac:graphicFrameMk id="22" creationId="{00F077C2-4257-42B7-9408-AFA3D1527185}"/>
          </ac:graphicFrameMkLst>
        </pc:graphicFrameChg>
      </pc:sldChg>
      <pc:sldChg chg="delSp modSp add mod delAnim modAnim">
        <pc:chgData name="Михаил Попов" userId="1ff28dec684c2c56" providerId="LiveId" clId="{6E94A805-A02B-4C3B-A74D-CB29DEF0321A}" dt="2020-10-07T15:46:10.956" v="15595" actId="6549"/>
        <pc:sldMkLst>
          <pc:docMk/>
          <pc:sldMk cId="2128344261" sldId="363"/>
        </pc:sldMkLst>
        <pc:spChg chg="mod">
          <ac:chgData name="Михаил Попов" userId="1ff28dec684c2c56" providerId="LiveId" clId="{6E94A805-A02B-4C3B-A74D-CB29DEF0321A}" dt="2020-10-07T15:41:42.518" v="15329" actId="20577"/>
          <ac:spMkLst>
            <pc:docMk/>
            <pc:sldMk cId="2128344261" sldId="363"/>
            <ac:spMk id="2" creationId="{322B7E80-341F-4843-BEFD-E9FD3872D2D3}"/>
          </ac:spMkLst>
        </pc:spChg>
        <pc:spChg chg="mod">
          <ac:chgData name="Михаил Попов" userId="1ff28dec684c2c56" providerId="LiveId" clId="{6E94A805-A02B-4C3B-A74D-CB29DEF0321A}" dt="2020-10-07T15:46:10.956" v="15595" actId="6549"/>
          <ac:spMkLst>
            <pc:docMk/>
            <pc:sldMk cId="2128344261" sldId="363"/>
            <ac:spMk id="3" creationId="{2E9103B4-10EA-4D3D-86B5-2B5F5A6EDD1F}"/>
          </ac:spMkLst>
        </pc:spChg>
        <pc:spChg chg="del">
          <ac:chgData name="Михаил Попов" userId="1ff28dec684c2c56" providerId="LiveId" clId="{6E94A805-A02B-4C3B-A74D-CB29DEF0321A}" dt="2020-10-07T15:41:49.310" v="15330" actId="478"/>
          <ac:spMkLst>
            <pc:docMk/>
            <pc:sldMk cId="2128344261" sldId="363"/>
            <ac:spMk id="5" creationId="{D7205672-EA36-4946-83ED-3992CC2F7F14}"/>
          </ac:spMkLst>
        </pc:spChg>
        <pc:spChg chg="del">
          <ac:chgData name="Михаил Попов" userId="1ff28dec684c2c56" providerId="LiveId" clId="{6E94A805-A02B-4C3B-A74D-CB29DEF0321A}" dt="2020-10-07T15:41:49.310" v="15330" actId="478"/>
          <ac:spMkLst>
            <pc:docMk/>
            <pc:sldMk cId="2128344261" sldId="363"/>
            <ac:spMk id="7" creationId="{ED07889F-BF3F-46D6-9F90-12F4C262C1DF}"/>
          </ac:spMkLst>
        </pc:spChg>
        <pc:spChg chg="del">
          <ac:chgData name="Михаил Попов" userId="1ff28dec684c2c56" providerId="LiveId" clId="{6E94A805-A02B-4C3B-A74D-CB29DEF0321A}" dt="2020-10-07T15:41:49.310" v="15330" actId="478"/>
          <ac:spMkLst>
            <pc:docMk/>
            <pc:sldMk cId="2128344261" sldId="363"/>
            <ac:spMk id="24" creationId="{A01A470E-3B2F-400A-95F6-8201D19F0DC6}"/>
          </ac:spMkLst>
        </pc:spChg>
        <pc:spChg chg="del">
          <ac:chgData name="Михаил Попов" userId="1ff28dec684c2c56" providerId="LiveId" clId="{6E94A805-A02B-4C3B-A74D-CB29DEF0321A}" dt="2020-10-07T15:41:49.310" v="15330" actId="478"/>
          <ac:spMkLst>
            <pc:docMk/>
            <pc:sldMk cId="2128344261" sldId="363"/>
            <ac:spMk id="26" creationId="{DBDDCA8A-484F-48FE-B3C2-7240556EFB5F}"/>
          </ac:spMkLst>
        </pc:spChg>
        <pc:spChg chg="del">
          <ac:chgData name="Михаил Попов" userId="1ff28dec684c2c56" providerId="LiveId" clId="{6E94A805-A02B-4C3B-A74D-CB29DEF0321A}" dt="2020-10-07T15:41:49.310" v="15330" actId="478"/>
          <ac:spMkLst>
            <pc:docMk/>
            <pc:sldMk cId="2128344261" sldId="363"/>
            <ac:spMk id="28" creationId="{4D45FF21-8BFF-44A6-A0D4-E537843081E0}"/>
          </ac:spMkLst>
        </pc:spChg>
        <pc:grpChg chg="del">
          <ac:chgData name="Михаил Попов" userId="1ff28dec684c2c56" providerId="LiveId" clId="{6E94A805-A02B-4C3B-A74D-CB29DEF0321A}" dt="2020-10-07T15:41:49.310" v="15330" actId="478"/>
          <ac:grpSpMkLst>
            <pc:docMk/>
            <pc:sldMk cId="2128344261" sldId="363"/>
            <ac:grpSpMk id="36" creationId="{BD06A436-2B78-4582-B736-749FC4D6245E}"/>
          </ac:grpSpMkLst>
        </pc:grpChg>
        <pc:graphicFrameChg chg="del">
          <ac:chgData name="Михаил Попов" userId="1ff28dec684c2c56" providerId="LiveId" clId="{6E94A805-A02B-4C3B-A74D-CB29DEF0321A}" dt="2020-10-07T15:41:49.310" v="15330" actId="478"/>
          <ac:graphicFrameMkLst>
            <pc:docMk/>
            <pc:sldMk cId="2128344261" sldId="363"/>
            <ac:graphicFrameMk id="22" creationId="{00F077C2-4257-42B7-9408-AFA3D1527185}"/>
          </ac:graphicFrameMkLst>
        </pc:graphicFrameChg>
      </pc:sldChg>
    </pc:docChg>
  </pc:docChgLst>
  <pc:docChgLst>
    <pc:chgData name="Михаил Попов" userId="1ff28dec684c2c56" providerId="LiveId" clId="{E9EF4028-D236-4FF9-B40A-5083751DCEED}"/>
    <pc:docChg chg="undo custSel addSld delSld modSld sldOrd">
      <pc:chgData name="Михаил Попов" userId="1ff28dec684c2c56" providerId="LiveId" clId="{E9EF4028-D236-4FF9-B40A-5083751DCEED}" dt="2019-10-13T21:33:30.415" v="692" actId="478"/>
      <pc:docMkLst>
        <pc:docMk/>
      </pc:docMkLst>
      <pc:sldChg chg="modSp add del ord modAnim">
        <pc:chgData name="Михаил Попов" userId="1ff28dec684c2c56" providerId="LiveId" clId="{E9EF4028-D236-4FF9-B40A-5083751DCEED}" dt="2019-09-29T21:03:24.276" v="567"/>
        <pc:sldMkLst>
          <pc:docMk/>
          <pc:sldMk cId="2548026714" sldId="256"/>
        </pc:sldMkLst>
        <pc:picChg chg="mod">
          <ac:chgData name="Михаил Попов" userId="1ff28dec684c2c56" providerId="LiveId" clId="{E9EF4028-D236-4FF9-B40A-5083751DCEED}" dt="2019-09-29T21:03:14.702" v="566" actId="1076"/>
          <ac:picMkLst>
            <pc:docMk/>
            <pc:sldMk cId="2548026714" sldId="256"/>
            <ac:picMk id="3" creationId="{89EC807E-4C90-422B-9ECC-ED116D204AE5}"/>
          </ac:picMkLst>
        </pc:picChg>
        <pc:picChg chg="mod">
          <ac:chgData name="Михаил Попов" userId="1ff28dec684c2c56" providerId="LiveId" clId="{E9EF4028-D236-4FF9-B40A-5083751DCEED}" dt="2019-09-29T21:03:07.375" v="564" actId="1076"/>
          <ac:picMkLst>
            <pc:docMk/>
            <pc:sldMk cId="2548026714" sldId="256"/>
            <ac:picMk id="5" creationId="{15F0E5C4-1372-4A6E-BC83-A927FC370FA5}"/>
          </ac:picMkLst>
        </pc:picChg>
      </pc:sldChg>
      <pc:sldChg chg="add del ord">
        <pc:chgData name="Михаил Попов" userId="1ff28dec684c2c56" providerId="LiveId" clId="{E9EF4028-D236-4FF9-B40A-5083751DCEED}" dt="2019-09-29T21:00:04.018" v="563" actId="2696"/>
        <pc:sldMkLst>
          <pc:docMk/>
          <pc:sldMk cId="4031066459" sldId="257"/>
        </pc:sldMkLst>
      </pc:sldChg>
      <pc:sldChg chg="add del ord">
        <pc:chgData name="Михаил Попов" userId="1ff28dec684c2c56" providerId="LiveId" clId="{E9EF4028-D236-4FF9-B40A-5083751DCEED}" dt="2019-09-29T21:00:04.015" v="562" actId="2696"/>
        <pc:sldMkLst>
          <pc:docMk/>
          <pc:sldMk cId="2113125394" sldId="258"/>
        </pc:sldMkLst>
      </pc:sldChg>
      <pc:sldChg chg="addSp delSp modSp add ord modAnim">
        <pc:chgData name="Михаил Попов" userId="1ff28dec684c2c56" providerId="LiveId" clId="{E9EF4028-D236-4FF9-B40A-5083751DCEED}" dt="2019-09-29T21:28:13.754" v="681"/>
        <pc:sldMkLst>
          <pc:docMk/>
          <pc:sldMk cId="2449713690" sldId="259"/>
        </pc:sldMkLst>
        <pc:grpChg chg="add mod">
          <ac:chgData name="Михаил Попов" userId="1ff28dec684c2c56" providerId="LiveId" clId="{E9EF4028-D236-4FF9-B40A-5083751DCEED}" dt="2019-09-29T21:04:23.877" v="579" actId="164"/>
          <ac:grpSpMkLst>
            <pc:docMk/>
            <pc:sldMk cId="2449713690" sldId="259"/>
            <ac:grpSpMk id="5" creationId="{0F84CCDA-C7A3-4790-8E8B-B0659F9E7856}"/>
          </ac:grpSpMkLst>
        </pc:grpChg>
        <pc:picChg chg="del mod">
          <ac:chgData name="Михаил Попов" userId="1ff28dec684c2c56" providerId="LiveId" clId="{E9EF4028-D236-4FF9-B40A-5083751DCEED}" dt="2019-09-29T21:28:13.499" v="680" actId="478"/>
          <ac:picMkLst>
            <pc:docMk/>
            <pc:sldMk cId="2449713690" sldId="259"/>
            <ac:picMk id="2" creationId="{CA427C43-9E2D-4138-8C26-EB0CE6C90B09}"/>
          </ac:picMkLst>
        </pc:picChg>
        <pc:picChg chg="mod">
          <ac:chgData name="Михаил Попов" userId="1ff28dec684c2c56" providerId="LiveId" clId="{E9EF4028-D236-4FF9-B40A-5083751DCEED}" dt="2019-09-29T21:04:23.877" v="579" actId="164"/>
          <ac:picMkLst>
            <pc:docMk/>
            <pc:sldMk cId="2449713690" sldId="259"/>
            <ac:picMk id="3" creationId="{2C7B4D39-B8D5-4960-BF1F-A2A6A0F785F5}"/>
          </ac:picMkLst>
        </pc:picChg>
        <pc:picChg chg="mod">
          <ac:chgData name="Михаил Попов" userId="1ff28dec684c2c56" providerId="LiveId" clId="{E9EF4028-D236-4FF9-B40A-5083751DCEED}" dt="2019-09-29T21:04:23.877" v="579" actId="164"/>
          <ac:picMkLst>
            <pc:docMk/>
            <pc:sldMk cId="2449713690" sldId="259"/>
            <ac:picMk id="4" creationId="{A22A251C-C582-4AF6-894A-687D5946BD1B}"/>
          </ac:picMkLst>
        </pc:picChg>
        <pc:picChg chg="add">
          <ac:chgData name="Михаил Попов" userId="1ff28dec684c2c56" providerId="LiveId" clId="{E9EF4028-D236-4FF9-B40A-5083751DCEED}" dt="2019-09-29T21:28:13.754" v="681"/>
          <ac:picMkLst>
            <pc:docMk/>
            <pc:sldMk cId="2449713690" sldId="259"/>
            <ac:picMk id="6" creationId="{355CB13E-3EE3-4A64-8593-15CCF5DEFD59}"/>
          </ac:picMkLst>
        </pc:picChg>
      </pc:sldChg>
      <pc:sldChg chg="modSp add ord modAnim">
        <pc:chgData name="Михаил Попов" userId="1ff28dec684c2c56" providerId="LiveId" clId="{E9EF4028-D236-4FF9-B40A-5083751DCEED}" dt="2019-09-29T21:05:11.564" v="587"/>
        <pc:sldMkLst>
          <pc:docMk/>
          <pc:sldMk cId="1177965080" sldId="260"/>
        </pc:sldMkLst>
        <pc:picChg chg="mod">
          <ac:chgData name="Михаил Попов" userId="1ff28dec684c2c56" providerId="LiveId" clId="{E9EF4028-D236-4FF9-B40A-5083751DCEED}" dt="2019-09-29T21:04:55.061" v="582" actId="1076"/>
          <ac:picMkLst>
            <pc:docMk/>
            <pc:sldMk cId="1177965080" sldId="260"/>
            <ac:picMk id="2" creationId="{A31F314F-C821-4364-A4CD-A3A87F582B31}"/>
          </ac:picMkLst>
        </pc:picChg>
        <pc:picChg chg="mod">
          <ac:chgData name="Михаил Попов" userId="1ff28dec684c2c56" providerId="LiveId" clId="{E9EF4028-D236-4FF9-B40A-5083751DCEED}" dt="2019-09-29T21:05:07.519" v="586" actId="1076"/>
          <ac:picMkLst>
            <pc:docMk/>
            <pc:sldMk cId="1177965080" sldId="260"/>
            <ac:picMk id="3" creationId="{44825BB8-2218-44A4-8C15-15EE58DC7DBE}"/>
          </ac:picMkLst>
        </pc:picChg>
      </pc:sldChg>
      <pc:sldChg chg="add">
        <pc:chgData name="Михаил Попов" userId="1ff28dec684c2c56" providerId="LiveId" clId="{E9EF4028-D236-4FF9-B40A-5083751DCEED}" dt="2019-09-29T15:24:19.798" v="0"/>
        <pc:sldMkLst>
          <pc:docMk/>
          <pc:sldMk cId="3986126853" sldId="261"/>
        </pc:sldMkLst>
      </pc:sldChg>
      <pc:sldChg chg="addSp delSp modSp add">
        <pc:chgData name="Михаил Попов" userId="1ff28dec684c2c56" providerId="LiveId" clId="{E9EF4028-D236-4FF9-B40A-5083751DCEED}" dt="2019-10-13T21:33:30.415" v="692" actId="478"/>
        <pc:sldMkLst>
          <pc:docMk/>
          <pc:sldMk cId="226626666" sldId="262"/>
        </pc:sldMkLst>
        <pc:picChg chg="add del mod modCrop">
          <ac:chgData name="Михаил Попов" userId="1ff28dec684c2c56" providerId="LiveId" clId="{E9EF4028-D236-4FF9-B40A-5083751DCEED}" dt="2019-10-13T21:33:30.415" v="692" actId="478"/>
          <ac:picMkLst>
            <pc:docMk/>
            <pc:sldMk cId="226626666" sldId="262"/>
            <ac:picMk id="4" creationId="{EAFFADD7-1FBD-43D0-9D03-056A7E3606DE}"/>
          </ac:picMkLst>
        </pc:picChg>
      </pc:sldChg>
      <pc:sldChg chg="add">
        <pc:chgData name="Михаил Попов" userId="1ff28dec684c2c56" providerId="LiveId" clId="{E9EF4028-D236-4FF9-B40A-5083751DCEED}" dt="2019-09-29T15:24:19.798" v="0"/>
        <pc:sldMkLst>
          <pc:docMk/>
          <pc:sldMk cId="4135547215" sldId="263"/>
        </pc:sldMkLst>
      </pc:sldChg>
      <pc:sldChg chg="addSp modSp add modAnim">
        <pc:chgData name="Михаил Попов" userId="1ff28dec684c2c56" providerId="LiveId" clId="{E9EF4028-D236-4FF9-B40A-5083751DCEED}" dt="2019-09-29T21:05:45.400" v="592"/>
        <pc:sldMkLst>
          <pc:docMk/>
          <pc:sldMk cId="548404702" sldId="264"/>
        </pc:sldMkLst>
        <pc:spChg chg="add mod">
          <ac:chgData name="Михаил Попов" userId="1ff28dec684c2c56" providerId="LiveId" clId="{E9EF4028-D236-4FF9-B40A-5083751DCEED}" dt="2019-09-29T21:05:39.425" v="591" actId="208"/>
          <ac:spMkLst>
            <pc:docMk/>
            <pc:sldMk cId="548404702" sldId="264"/>
            <ac:spMk id="3" creationId="{25252805-036C-4489-BE3C-D35C23B796D6}"/>
          </ac:spMkLst>
        </pc:spChg>
        <pc:picChg chg="mod">
          <ac:chgData name="Михаил Попов" userId="1ff28dec684c2c56" providerId="LiveId" clId="{E9EF4028-D236-4FF9-B40A-5083751DCEED}" dt="2019-09-29T21:05:19.987" v="588" actId="1076"/>
          <ac:picMkLst>
            <pc:docMk/>
            <pc:sldMk cId="548404702" sldId="264"/>
            <ac:picMk id="2" creationId="{B9BF65F4-C3C6-41CA-A48A-6A37D0E33589}"/>
          </ac:picMkLst>
        </pc:picChg>
      </pc:sldChg>
      <pc:sldChg chg="addSp delSp modSp add ord">
        <pc:chgData name="Михаил Попов" userId="1ff28dec684c2c56" providerId="LiveId" clId="{E9EF4028-D236-4FF9-B40A-5083751DCEED}" dt="2019-09-29T20:40:37.281" v="387" actId="1076"/>
        <pc:sldMkLst>
          <pc:docMk/>
          <pc:sldMk cId="3220607262" sldId="265"/>
        </pc:sldMkLst>
        <pc:spChg chg="add mod">
          <ac:chgData name="Михаил Попов" userId="1ff28dec684c2c56" providerId="LiveId" clId="{E9EF4028-D236-4FF9-B40A-5083751DCEED}" dt="2019-09-29T20:40:37.281" v="387" actId="1076"/>
          <ac:spMkLst>
            <pc:docMk/>
            <pc:sldMk cId="3220607262" sldId="265"/>
            <ac:spMk id="8" creationId="{1DB106F5-9D88-4F9F-8A53-8B7EA8E12B78}"/>
          </ac:spMkLst>
        </pc:spChg>
        <pc:spChg chg="add mod">
          <ac:chgData name="Михаил Попов" userId="1ff28dec684c2c56" providerId="LiveId" clId="{E9EF4028-D236-4FF9-B40A-5083751DCEED}" dt="2019-09-29T20:40:37.281" v="387" actId="1076"/>
          <ac:spMkLst>
            <pc:docMk/>
            <pc:sldMk cId="3220607262" sldId="265"/>
            <ac:spMk id="9" creationId="{F49A9212-F429-4CC3-81ED-738D6BB62C91}"/>
          </ac:spMkLst>
        </pc:spChg>
        <pc:spChg chg="add del mod">
          <ac:chgData name="Михаил Попов" userId="1ff28dec684c2c56" providerId="LiveId" clId="{E9EF4028-D236-4FF9-B40A-5083751DCEED}" dt="2019-09-29T20:38:13.180" v="348" actId="478"/>
          <ac:spMkLst>
            <pc:docMk/>
            <pc:sldMk cId="3220607262" sldId="265"/>
            <ac:spMk id="10" creationId="{C3FE2994-34B7-42B9-8FF2-88AA390DB450}"/>
          </ac:spMkLst>
        </pc:spChg>
        <pc:spChg chg="add mod">
          <ac:chgData name="Михаил Попов" userId="1ff28dec684c2c56" providerId="LiveId" clId="{E9EF4028-D236-4FF9-B40A-5083751DCEED}" dt="2019-09-29T20:40:37.281" v="387" actId="1076"/>
          <ac:spMkLst>
            <pc:docMk/>
            <pc:sldMk cId="3220607262" sldId="265"/>
            <ac:spMk id="11" creationId="{91449759-AEAB-499D-B00A-562F0F242CB5}"/>
          </ac:spMkLst>
        </pc:spChg>
        <pc:spChg chg="add mod">
          <ac:chgData name="Михаил Попов" userId="1ff28dec684c2c56" providerId="LiveId" clId="{E9EF4028-D236-4FF9-B40A-5083751DCEED}" dt="2019-09-29T20:40:37.281" v="387" actId="1076"/>
          <ac:spMkLst>
            <pc:docMk/>
            <pc:sldMk cId="3220607262" sldId="265"/>
            <ac:spMk id="12" creationId="{0C29B23D-2C3F-44DD-91E8-22A8CE964DCB}"/>
          </ac:spMkLst>
        </pc:spChg>
        <pc:spChg chg="add mod">
          <ac:chgData name="Михаил Попов" userId="1ff28dec684c2c56" providerId="LiveId" clId="{E9EF4028-D236-4FF9-B40A-5083751DCEED}" dt="2019-09-29T20:40:37.281" v="387" actId="1076"/>
          <ac:spMkLst>
            <pc:docMk/>
            <pc:sldMk cId="3220607262" sldId="265"/>
            <ac:spMk id="13" creationId="{A87A0826-A580-456B-851D-CA809D58A52A}"/>
          </ac:spMkLst>
        </pc:spChg>
        <pc:spChg chg="add mod">
          <ac:chgData name="Михаил Попов" userId="1ff28dec684c2c56" providerId="LiveId" clId="{E9EF4028-D236-4FF9-B40A-5083751DCEED}" dt="2019-09-29T20:40:37.281" v="387" actId="1076"/>
          <ac:spMkLst>
            <pc:docMk/>
            <pc:sldMk cId="3220607262" sldId="265"/>
            <ac:spMk id="14" creationId="{ADEE1EF5-FFA1-4093-AF92-AD214F94D3E4}"/>
          </ac:spMkLst>
        </pc:spChg>
        <pc:picChg chg="mod modCrop">
          <ac:chgData name="Михаил Попов" userId="1ff28dec684c2c56" providerId="LiveId" clId="{E9EF4028-D236-4FF9-B40A-5083751DCEED}" dt="2019-09-29T20:40:37.281" v="387" actId="1076"/>
          <ac:picMkLst>
            <pc:docMk/>
            <pc:sldMk cId="3220607262" sldId="265"/>
            <ac:picMk id="2" creationId="{60610303-02A6-4A5C-8A0C-20330E47A2E6}"/>
          </ac:picMkLst>
        </pc:picChg>
        <pc:picChg chg="add mod modCrop">
          <ac:chgData name="Михаил Попов" userId="1ff28dec684c2c56" providerId="LiveId" clId="{E9EF4028-D236-4FF9-B40A-5083751DCEED}" dt="2019-09-29T20:40:29.305" v="386" actId="1076"/>
          <ac:picMkLst>
            <pc:docMk/>
            <pc:sldMk cId="3220607262" sldId="265"/>
            <ac:picMk id="3" creationId="{C3964023-88B2-46BA-BF13-BEA2AE61D0AB}"/>
          </ac:picMkLst>
        </pc:picChg>
        <pc:picChg chg="add mod modCrop">
          <ac:chgData name="Михаил Попов" userId="1ff28dec684c2c56" providerId="LiveId" clId="{E9EF4028-D236-4FF9-B40A-5083751DCEED}" dt="2019-09-29T20:40:29.305" v="386" actId="1076"/>
          <ac:picMkLst>
            <pc:docMk/>
            <pc:sldMk cId="3220607262" sldId="265"/>
            <ac:picMk id="4" creationId="{CC6C8387-DA0F-44D7-9B10-19F1FF148F62}"/>
          </ac:picMkLst>
        </pc:picChg>
        <pc:picChg chg="add mod modCrop">
          <ac:chgData name="Михаил Попов" userId="1ff28dec684c2c56" providerId="LiveId" clId="{E9EF4028-D236-4FF9-B40A-5083751DCEED}" dt="2019-09-29T20:40:29.305" v="386" actId="1076"/>
          <ac:picMkLst>
            <pc:docMk/>
            <pc:sldMk cId="3220607262" sldId="265"/>
            <ac:picMk id="5" creationId="{A13451E0-0F70-42F7-BF51-F2E5F5D2DC22}"/>
          </ac:picMkLst>
        </pc:picChg>
        <pc:picChg chg="add mod modCrop">
          <ac:chgData name="Михаил Попов" userId="1ff28dec684c2c56" providerId="LiveId" clId="{E9EF4028-D236-4FF9-B40A-5083751DCEED}" dt="2019-09-29T20:40:29.305" v="386" actId="1076"/>
          <ac:picMkLst>
            <pc:docMk/>
            <pc:sldMk cId="3220607262" sldId="265"/>
            <ac:picMk id="6" creationId="{0E30D29C-0EDC-41C4-BE3F-7C4A083FD674}"/>
          </ac:picMkLst>
        </pc:picChg>
        <pc:picChg chg="add mod modCrop">
          <ac:chgData name="Михаил Попов" userId="1ff28dec684c2c56" providerId="LiveId" clId="{E9EF4028-D236-4FF9-B40A-5083751DCEED}" dt="2019-09-29T20:35:30.527" v="286" actId="1076"/>
          <ac:picMkLst>
            <pc:docMk/>
            <pc:sldMk cId="3220607262" sldId="265"/>
            <ac:picMk id="7" creationId="{29E6D8E7-7601-4D19-9901-D49500553653}"/>
          </ac:picMkLst>
        </pc:picChg>
      </pc:sldChg>
      <pc:sldChg chg="addSp delSp modSp add ord delAnim">
        <pc:chgData name="Михаил Попов" userId="1ff28dec684c2c56" providerId="LiveId" clId="{E9EF4028-D236-4FF9-B40A-5083751DCEED}" dt="2019-09-29T20:43:21.449" v="396"/>
        <pc:sldMkLst>
          <pc:docMk/>
          <pc:sldMk cId="2054512748" sldId="266"/>
        </pc:sldMkLst>
        <pc:spChg chg="del">
          <ac:chgData name="Михаил Попов" userId="1ff28dec684c2c56" providerId="LiveId" clId="{E9EF4028-D236-4FF9-B40A-5083751DCEED}" dt="2019-09-29T20:41:06.598" v="388" actId="478"/>
          <ac:spMkLst>
            <pc:docMk/>
            <pc:sldMk cId="2054512748" sldId="266"/>
            <ac:spMk id="4" creationId="{1756C6ED-9DF4-438F-A342-D1A1268CDEBE}"/>
          </ac:spMkLst>
        </pc:spChg>
        <pc:spChg chg="del">
          <ac:chgData name="Михаил Попов" userId="1ff28dec684c2c56" providerId="LiveId" clId="{E9EF4028-D236-4FF9-B40A-5083751DCEED}" dt="2019-09-29T20:41:09.736" v="389" actId="478"/>
          <ac:spMkLst>
            <pc:docMk/>
            <pc:sldMk cId="2054512748" sldId="266"/>
            <ac:spMk id="5" creationId="{70CB9023-1820-4CBD-A446-C430F96DDD91}"/>
          </ac:spMkLst>
        </pc:spChg>
        <pc:spChg chg="del">
          <ac:chgData name="Михаил Попов" userId="1ff28dec684c2c56" providerId="LiveId" clId="{E9EF4028-D236-4FF9-B40A-5083751DCEED}" dt="2019-09-29T20:41:11.786" v="390" actId="478"/>
          <ac:spMkLst>
            <pc:docMk/>
            <pc:sldMk cId="2054512748" sldId="266"/>
            <ac:spMk id="6" creationId="{2E49A2F6-4BB8-4A65-897B-DB7F3A6AE354}"/>
          </ac:spMkLst>
        </pc:spChg>
        <pc:spChg chg="add del mod">
          <ac:chgData name="Михаил Попов" userId="1ff28dec684c2c56" providerId="LiveId" clId="{E9EF4028-D236-4FF9-B40A-5083751DCEED}" dt="2019-09-29T20:43:21.449" v="396"/>
          <ac:spMkLst>
            <pc:docMk/>
            <pc:sldMk cId="2054512748" sldId="266"/>
            <ac:spMk id="8" creationId="{A1E22614-6ED1-4ADF-BEF6-25CA7129C4A9}"/>
          </ac:spMkLst>
        </pc:spChg>
        <pc:graphicFrameChg chg="add del mod">
          <ac:chgData name="Михаил Попов" userId="1ff28dec684c2c56" providerId="LiveId" clId="{E9EF4028-D236-4FF9-B40A-5083751DCEED}" dt="2019-09-29T20:43:21.449" v="396"/>
          <ac:graphicFrameMkLst>
            <pc:docMk/>
            <pc:sldMk cId="2054512748" sldId="266"/>
            <ac:graphicFrameMk id="7" creationId="{A4971C2F-BED3-49C2-9EF0-B0DA8ADBC8A0}"/>
          </ac:graphicFrameMkLst>
        </pc:graphicFrameChg>
        <pc:picChg chg="mod">
          <ac:chgData name="Михаил Попов" userId="1ff28dec684c2c56" providerId="LiveId" clId="{E9EF4028-D236-4FF9-B40A-5083751DCEED}" dt="2019-09-29T20:42:11.681" v="392" actId="1076"/>
          <ac:picMkLst>
            <pc:docMk/>
            <pc:sldMk cId="2054512748" sldId="266"/>
            <ac:picMk id="2" creationId="{91081339-4497-4704-92C8-5C625738057F}"/>
          </ac:picMkLst>
        </pc:picChg>
        <pc:picChg chg="del">
          <ac:chgData name="Михаил Попов" userId="1ff28dec684c2c56" providerId="LiveId" clId="{E9EF4028-D236-4FF9-B40A-5083751DCEED}" dt="2019-09-29T20:42:05.210" v="391" actId="478"/>
          <ac:picMkLst>
            <pc:docMk/>
            <pc:sldMk cId="2054512748" sldId="266"/>
            <ac:picMk id="3" creationId="{AB28F1D2-4F08-4898-A57B-5B3D832483B6}"/>
          </ac:picMkLst>
        </pc:picChg>
      </pc:sldChg>
      <pc:sldChg chg="addSp delSp modSp add ord">
        <pc:chgData name="Михаил Попов" userId="1ff28dec684c2c56" providerId="LiveId" clId="{E9EF4028-D236-4FF9-B40A-5083751DCEED}" dt="2019-09-29T20:54:12.185" v="509" actId="1076"/>
        <pc:sldMkLst>
          <pc:docMk/>
          <pc:sldMk cId="3332813700" sldId="267"/>
        </pc:sldMkLst>
        <pc:spChg chg="add mod">
          <ac:chgData name="Михаил Попов" userId="1ff28dec684c2c56" providerId="LiveId" clId="{E9EF4028-D236-4FF9-B40A-5083751DCEED}" dt="2019-09-29T20:53:00.076" v="484" actId="1076"/>
          <ac:spMkLst>
            <pc:docMk/>
            <pc:sldMk cId="3332813700" sldId="267"/>
            <ac:spMk id="8" creationId="{70DBFFC1-1357-43F5-BC71-9818303AD1F5}"/>
          </ac:spMkLst>
        </pc:spChg>
        <pc:spChg chg="add">
          <ac:chgData name="Михаил Попов" userId="1ff28dec684c2c56" providerId="LiveId" clId="{E9EF4028-D236-4FF9-B40A-5083751DCEED}" dt="2019-09-29T20:52:42.353" v="482"/>
          <ac:spMkLst>
            <pc:docMk/>
            <pc:sldMk cId="3332813700" sldId="267"/>
            <ac:spMk id="9" creationId="{328A49CC-0472-45E5-A7BD-E278A90A88A0}"/>
          </ac:spMkLst>
        </pc:spChg>
        <pc:spChg chg="add mod">
          <ac:chgData name="Михаил Попов" userId="1ff28dec684c2c56" providerId="LiveId" clId="{E9EF4028-D236-4FF9-B40A-5083751DCEED}" dt="2019-09-29T20:54:12.185" v="509" actId="1076"/>
          <ac:spMkLst>
            <pc:docMk/>
            <pc:sldMk cId="3332813700" sldId="267"/>
            <ac:spMk id="10" creationId="{64129195-B7C7-46C2-99B7-C8B5BFFB8F6D}"/>
          </ac:spMkLst>
        </pc:spChg>
        <pc:spChg chg="add del">
          <ac:chgData name="Михаил Попов" userId="1ff28dec684c2c56" providerId="LiveId" clId="{E9EF4028-D236-4FF9-B40A-5083751DCEED}" dt="2019-09-29T20:53:43.014" v="498" actId="478"/>
          <ac:spMkLst>
            <pc:docMk/>
            <pc:sldMk cId="3332813700" sldId="267"/>
            <ac:spMk id="11" creationId="{35212C52-4559-4951-B82B-2178398AEBE1}"/>
          </ac:spMkLst>
        </pc:spChg>
        <pc:spChg chg="add mod">
          <ac:chgData name="Михаил Попов" userId="1ff28dec684c2c56" providerId="LiveId" clId="{E9EF4028-D236-4FF9-B40A-5083751DCEED}" dt="2019-09-29T20:53:37.135" v="496" actId="1076"/>
          <ac:spMkLst>
            <pc:docMk/>
            <pc:sldMk cId="3332813700" sldId="267"/>
            <ac:spMk id="12" creationId="{9A89CDD1-3624-4363-BE87-E837BA62506F}"/>
          </ac:spMkLst>
        </pc:spChg>
        <pc:spChg chg="add del">
          <ac:chgData name="Михаил Попов" userId="1ff28dec684c2c56" providerId="LiveId" clId="{E9EF4028-D236-4FF9-B40A-5083751DCEED}" dt="2019-09-29T20:53:41.175" v="497" actId="478"/>
          <ac:spMkLst>
            <pc:docMk/>
            <pc:sldMk cId="3332813700" sldId="267"/>
            <ac:spMk id="13" creationId="{8FF007AE-DE55-453F-A6DA-AA118E91A133}"/>
          </ac:spMkLst>
        </pc:spChg>
        <pc:picChg chg="mod modCrop">
          <ac:chgData name="Михаил Попов" userId="1ff28dec684c2c56" providerId="LiveId" clId="{E9EF4028-D236-4FF9-B40A-5083751DCEED}" dt="2019-09-29T20:51:16.696" v="443" actId="1036"/>
          <ac:picMkLst>
            <pc:docMk/>
            <pc:sldMk cId="3332813700" sldId="267"/>
            <ac:picMk id="2" creationId="{B2B680AF-916E-4D68-85E9-7DBDD70177B8}"/>
          </ac:picMkLst>
        </pc:picChg>
        <pc:picChg chg="add mod modCrop">
          <ac:chgData name="Михаил Попов" userId="1ff28dec684c2c56" providerId="LiveId" clId="{E9EF4028-D236-4FF9-B40A-5083751DCEED}" dt="2019-09-29T20:52:24.423" v="479" actId="1035"/>
          <ac:picMkLst>
            <pc:docMk/>
            <pc:sldMk cId="3332813700" sldId="267"/>
            <ac:picMk id="3" creationId="{22FD8540-0ADE-4108-A8E9-47B196475AE5}"/>
          </ac:picMkLst>
        </pc:picChg>
        <pc:picChg chg="add mod modCrop">
          <ac:chgData name="Михаил Попов" userId="1ff28dec684c2c56" providerId="LiveId" clId="{E9EF4028-D236-4FF9-B40A-5083751DCEED}" dt="2019-09-29T20:47:11.788" v="409" actId="1076"/>
          <ac:picMkLst>
            <pc:docMk/>
            <pc:sldMk cId="3332813700" sldId="267"/>
            <ac:picMk id="4" creationId="{FF3CB2F9-EA7C-4D5B-889B-58D6ECD52B17}"/>
          </ac:picMkLst>
        </pc:picChg>
        <pc:picChg chg="add mod modCrop">
          <ac:chgData name="Михаил Попов" userId="1ff28dec684c2c56" providerId="LiveId" clId="{E9EF4028-D236-4FF9-B40A-5083751DCEED}" dt="2019-09-29T20:52:08.448" v="465" actId="1037"/>
          <ac:picMkLst>
            <pc:docMk/>
            <pc:sldMk cId="3332813700" sldId="267"/>
            <ac:picMk id="5" creationId="{8CD73831-A40E-4E29-AFC5-E026EDCA6D45}"/>
          </ac:picMkLst>
        </pc:picChg>
        <pc:picChg chg="add mod modCrop">
          <ac:chgData name="Михаил Попов" userId="1ff28dec684c2c56" providerId="LiveId" clId="{E9EF4028-D236-4FF9-B40A-5083751DCEED}" dt="2019-09-29T20:52:31.159" v="481" actId="1076"/>
          <ac:picMkLst>
            <pc:docMk/>
            <pc:sldMk cId="3332813700" sldId="267"/>
            <ac:picMk id="6" creationId="{348C017F-BDF6-41F1-8E5F-D0E1ACD77ED1}"/>
          </ac:picMkLst>
        </pc:picChg>
        <pc:picChg chg="add mod modCrop">
          <ac:chgData name="Михаил Попов" userId="1ff28dec684c2c56" providerId="LiveId" clId="{E9EF4028-D236-4FF9-B40A-5083751DCEED}" dt="2019-09-29T20:51:54.747" v="453" actId="1035"/>
          <ac:picMkLst>
            <pc:docMk/>
            <pc:sldMk cId="3332813700" sldId="267"/>
            <ac:picMk id="7" creationId="{54FB01A1-3693-400D-AC78-CDB467D9C71A}"/>
          </ac:picMkLst>
        </pc:picChg>
      </pc:sldChg>
      <pc:sldChg chg="delSp modSp add ord">
        <pc:chgData name="Михаил Попов" userId="1ff28dec684c2c56" providerId="LiveId" clId="{E9EF4028-D236-4FF9-B40A-5083751DCEED}" dt="2019-09-29T20:54:21.446" v="510" actId="1076"/>
        <pc:sldMkLst>
          <pc:docMk/>
          <pc:sldMk cId="1112465931" sldId="268"/>
        </pc:sldMkLst>
        <pc:picChg chg="mod">
          <ac:chgData name="Михаил Попов" userId="1ff28dec684c2c56" providerId="LiveId" clId="{E9EF4028-D236-4FF9-B40A-5083751DCEED}" dt="2019-09-29T20:54:21.446" v="510" actId="1076"/>
          <ac:picMkLst>
            <pc:docMk/>
            <pc:sldMk cId="1112465931" sldId="268"/>
            <ac:picMk id="2" creationId="{EB451366-3483-412F-93FC-1DC2D8C07524}"/>
          </ac:picMkLst>
        </pc:picChg>
        <pc:picChg chg="del">
          <ac:chgData name="Михаил Попов" userId="1ff28dec684c2c56" providerId="LiveId" clId="{E9EF4028-D236-4FF9-B40A-5083751DCEED}" dt="2019-09-29T20:46:11.003" v="397"/>
          <ac:picMkLst>
            <pc:docMk/>
            <pc:sldMk cId="1112465931" sldId="268"/>
            <ac:picMk id="3" creationId="{2E093715-1298-473F-846E-8AE8A430D7D5}"/>
          </ac:picMkLst>
        </pc:picChg>
      </pc:sldChg>
      <pc:sldChg chg="addSp delSp modSp add ord">
        <pc:chgData name="Михаил Попов" userId="1ff28dec684c2c56" providerId="LiveId" clId="{E9EF4028-D236-4FF9-B40A-5083751DCEED}" dt="2019-09-29T20:56:57.061" v="560" actId="1076"/>
        <pc:sldMkLst>
          <pc:docMk/>
          <pc:sldMk cId="1718809908" sldId="269"/>
        </pc:sldMkLst>
        <pc:spChg chg="add mod">
          <ac:chgData name="Михаил Попов" userId="1ff28dec684c2c56" providerId="LiveId" clId="{E9EF4028-D236-4FF9-B40A-5083751DCEED}" dt="2019-09-29T20:56:40.657" v="548" actId="1076"/>
          <ac:spMkLst>
            <pc:docMk/>
            <pc:sldMk cId="1718809908" sldId="269"/>
            <ac:spMk id="5" creationId="{BD463D18-3930-4DDB-A342-9FAA7E17DBBF}"/>
          </ac:spMkLst>
        </pc:spChg>
        <pc:spChg chg="add mod">
          <ac:chgData name="Михаил Попов" userId="1ff28dec684c2c56" providerId="LiveId" clId="{E9EF4028-D236-4FF9-B40A-5083751DCEED}" dt="2019-09-29T20:56:57.061" v="560" actId="1076"/>
          <ac:spMkLst>
            <pc:docMk/>
            <pc:sldMk cId="1718809908" sldId="269"/>
            <ac:spMk id="6" creationId="{4803D464-596E-4373-8C5B-5CF6FF6B8A91}"/>
          </ac:spMkLst>
        </pc:spChg>
        <pc:picChg chg="mod modCrop">
          <ac:chgData name="Михаил Попов" userId="1ff28dec684c2c56" providerId="LiveId" clId="{E9EF4028-D236-4FF9-B40A-5083751DCEED}" dt="2019-09-29T20:56:27.151" v="545" actId="732"/>
          <ac:picMkLst>
            <pc:docMk/>
            <pc:sldMk cId="1718809908" sldId="269"/>
            <ac:picMk id="2" creationId="{E3170585-66E7-4B66-9A41-D93C02DFDECE}"/>
          </ac:picMkLst>
        </pc:picChg>
        <pc:picChg chg="add del mod">
          <ac:chgData name="Михаил Попов" userId="1ff28dec684c2c56" providerId="LiveId" clId="{E9EF4028-D236-4FF9-B40A-5083751DCEED}" dt="2019-09-29T20:54:38.866" v="514"/>
          <ac:picMkLst>
            <pc:docMk/>
            <pc:sldMk cId="1718809908" sldId="269"/>
            <ac:picMk id="3" creationId="{B4BD9861-EC09-4B4D-A791-B8480B8BE720}"/>
          </ac:picMkLst>
        </pc:picChg>
        <pc:picChg chg="add mod modCrop">
          <ac:chgData name="Михаил Попов" userId="1ff28dec684c2c56" providerId="LiveId" clId="{E9EF4028-D236-4FF9-B40A-5083751DCEED}" dt="2019-09-29T20:56:19.922" v="544" actId="1076"/>
          <ac:picMkLst>
            <pc:docMk/>
            <pc:sldMk cId="1718809908" sldId="269"/>
            <ac:picMk id="4" creationId="{C203DC5A-340B-440A-9418-0805DACA49C0}"/>
          </ac:picMkLst>
        </pc:picChg>
      </pc:sldChg>
      <pc:sldChg chg="add ord">
        <pc:chgData name="Михаил Попов" userId="1ff28dec684c2c56" providerId="LiveId" clId="{E9EF4028-D236-4FF9-B40A-5083751DCEED}" dt="2019-09-29T20:21:48.161" v="77"/>
        <pc:sldMkLst>
          <pc:docMk/>
          <pc:sldMk cId="2557248863" sldId="270"/>
        </pc:sldMkLst>
      </pc:sldChg>
      <pc:sldChg chg="add ord">
        <pc:chgData name="Михаил Попов" userId="1ff28dec684c2c56" providerId="LiveId" clId="{E9EF4028-D236-4FF9-B40A-5083751DCEED}" dt="2019-09-29T20:21:48.161" v="77"/>
        <pc:sldMkLst>
          <pc:docMk/>
          <pc:sldMk cId="788402702" sldId="271"/>
        </pc:sldMkLst>
      </pc:sldChg>
      <pc:sldChg chg="add">
        <pc:chgData name="Михаил Попов" userId="1ff28dec684c2c56" providerId="LiveId" clId="{E9EF4028-D236-4FF9-B40A-5083751DCEED}" dt="2019-09-29T15:24:19.798" v="0"/>
        <pc:sldMkLst>
          <pc:docMk/>
          <pc:sldMk cId="3842807655" sldId="272"/>
        </pc:sldMkLst>
      </pc:sldChg>
      <pc:sldChg chg="modSp add ord modAnim">
        <pc:chgData name="Михаил Попов" userId="1ff28dec684c2c56" providerId="LiveId" clId="{E9EF4028-D236-4FF9-B40A-5083751DCEED}" dt="2019-09-29T20:24:40.287" v="83"/>
        <pc:sldMkLst>
          <pc:docMk/>
          <pc:sldMk cId="3751577151" sldId="275"/>
        </pc:sldMkLst>
        <pc:spChg chg="mod">
          <ac:chgData name="Михаил Попов" userId="1ff28dec684c2c56" providerId="LiveId" clId="{E9EF4028-D236-4FF9-B40A-5083751DCEED}" dt="2019-09-29T20:24:05.733" v="79" actId="114"/>
          <ac:spMkLst>
            <pc:docMk/>
            <pc:sldMk cId="3751577151" sldId="275"/>
            <ac:spMk id="2" creationId="{F93F624E-A06A-4E02-A73E-928940F346B5}"/>
          </ac:spMkLst>
        </pc:spChg>
      </pc:sldChg>
      <pc:sldChg chg="modSp add modAnim">
        <pc:chgData name="Михаил Попов" userId="1ff28dec684c2c56" providerId="LiveId" clId="{E9EF4028-D236-4FF9-B40A-5083751DCEED}" dt="2019-09-29T21:12:15.966" v="662"/>
        <pc:sldMkLst>
          <pc:docMk/>
          <pc:sldMk cId="195262328" sldId="276"/>
        </pc:sldMkLst>
        <pc:picChg chg="mod">
          <ac:chgData name="Михаил Попов" userId="1ff28dec684c2c56" providerId="LiveId" clId="{E9EF4028-D236-4FF9-B40A-5083751DCEED}" dt="2019-09-29T21:12:06.325" v="661" actId="1037"/>
          <ac:picMkLst>
            <pc:docMk/>
            <pc:sldMk cId="195262328" sldId="276"/>
            <ac:picMk id="5" creationId="{5EA2BE37-93C7-4725-835F-6955ADD42C38}"/>
          </ac:picMkLst>
        </pc:picChg>
      </pc:sldChg>
      <pc:sldChg chg="add">
        <pc:chgData name="Михаил Попов" userId="1ff28dec684c2c56" providerId="LiveId" clId="{E9EF4028-D236-4FF9-B40A-5083751DCEED}" dt="2019-09-29T15:24:19.798" v="0"/>
        <pc:sldMkLst>
          <pc:docMk/>
          <pc:sldMk cId="2977604959" sldId="277"/>
        </pc:sldMkLst>
      </pc:sldChg>
      <pc:sldChg chg="addSp modSp add modAnim">
        <pc:chgData name="Михаил Попов" userId="1ff28dec684c2c56" providerId="LiveId" clId="{E9EF4028-D236-4FF9-B40A-5083751DCEED}" dt="2019-09-29T21:07:40.526" v="615" actId="14100"/>
        <pc:sldMkLst>
          <pc:docMk/>
          <pc:sldMk cId="2371464163" sldId="278"/>
        </pc:sldMkLst>
        <pc:spChg chg="add mod">
          <ac:chgData name="Михаил Попов" userId="1ff28dec684c2c56" providerId="LiveId" clId="{E9EF4028-D236-4FF9-B40A-5083751DCEED}" dt="2019-09-29T21:07:40.526" v="615" actId="14100"/>
          <ac:spMkLst>
            <pc:docMk/>
            <pc:sldMk cId="2371464163" sldId="278"/>
            <ac:spMk id="3" creationId="{09546345-5157-45BA-B0BF-A5B8DAD07B62}"/>
          </ac:spMkLst>
        </pc:spChg>
        <pc:spChg chg="add mod">
          <ac:chgData name="Михаил Попов" userId="1ff28dec684c2c56" providerId="LiveId" clId="{E9EF4028-D236-4FF9-B40A-5083751DCEED}" dt="2019-09-29T21:07:36.995" v="614" actId="14100"/>
          <ac:spMkLst>
            <pc:docMk/>
            <pc:sldMk cId="2371464163" sldId="278"/>
            <ac:spMk id="5" creationId="{892CDE58-638A-44DE-B61C-AA15A65E31C8}"/>
          </ac:spMkLst>
        </pc:spChg>
        <pc:spChg chg="add mod">
          <ac:chgData name="Михаил Попов" userId="1ff28dec684c2c56" providerId="LiveId" clId="{E9EF4028-D236-4FF9-B40A-5083751DCEED}" dt="2019-09-29T21:07:30.125" v="612" actId="14100"/>
          <ac:spMkLst>
            <pc:docMk/>
            <pc:sldMk cId="2371464163" sldId="278"/>
            <ac:spMk id="6" creationId="{3101A78C-DC14-401D-8FEF-1EEBD1D7CC8F}"/>
          </ac:spMkLst>
        </pc:spChg>
      </pc:sldChg>
      <pc:sldChg chg="addSp modSp add modAnim">
        <pc:chgData name="Михаил Попов" userId="1ff28dec684c2c56" providerId="LiveId" clId="{E9EF4028-D236-4FF9-B40A-5083751DCEED}" dt="2019-09-29T21:08:16.790" v="617" actId="1076"/>
        <pc:sldMkLst>
          <pc:docMk/>
          <pc:sldMk cId="3341345109" sldId="279"/>
        </pc:sldMkLst>
        <pc:spChg chg="add mod">
          <ac:chgData name="Михаил Попов" userId="1ff28dec684c2c56" providerId="LiveId" clId="{E9EF4028-D236-4FF9-B40A-5083751DCEED}" dt="2019-09-29T21:08:16.790" v="617" actId="1076"/>
          <ac:spMkLst>
            <pc:docMk/>
            <pc:sldMk cId="3341345109" sldId="279"/>
            <ac:spMk id="3" creationId="{9C12D80A-C649-4218-A41E-92A601C7E12D}"/>
          </ac:spMkLst>
        </pc:spChg>
        <pc:spChg chg="add mod">
          <ac:chgData name="Михаил Попов" userId="1ff28dec684c2c56" providerId="LiveId" clId="{E9EF4028-D236-4FF9-B40A-5083751DCEED}" dt="2019-09-29T21:08:16.790" v="617" actId="1076"/>
          <ac:spMkLst>
            <pc:docMk/>
            <pc:sldMk cId="3341345109" sldId="279"/>
            <ac:spMk id="5" creationId="{A59FF1B9-4C7D-454C-8A1B-3AD813498FDB}"/>
          </ac:spMkLst>
        </pc:spChg>
      </pc:sldChg>
      <pc:sldChg chg="add">
        <pc:chgData name="Михаил Попов" userId="1ff28dec684c2c56" providerId="LiveId" clId="{E9EF4028-D236-4FF9-B40A-5083751DCEED}" dt="2019-09-29T15:24:19.798" v="0"/>
        <pc:sldMkLst>
          <pc:docMk/>
          <pc:sldMk cId="3531017621" sldId="280"/>
        </pc:sldMkLst>
      </pc:sldChg>
      <pc:sldChg chg="addSp modSp add modAnim">
        <pc:chgData name="Михаил Попов" userId="1ff28dec684c2c56" providerId="LiveId" clId="{E9EF4028-D236-4FF9-B40A-5083751DCEED}" dt="2019-09-29T21:09:14.957" v="647" actId="14100"/>
        <pc:sldMkLst>
          <pc:docMk/>
          <pc:sldMk cId="2388541527" sldId="281"/>
        </pc:sldMkLst>
        <pc:spChg chg="add mod">
          <ac:chgData name="Михаил Попов" userId="1ff28dec684c2c56" providerId="LiveId" clId="{E9EF4028-D236-4FF9-B40A-5083751DCEED}" dt="2019-09-29T21:09:14.957" v="647" actId="14100"/>
          <ac:spMkLst>
            <pc:docMk/>
            <pc:sldMk cId="2388541527" sldId="281"/>
            <ac:spMk id="3" creationId="{60B8FB15-9059-46CF-AEA5-D7F608CF8EDE}"/>
          </ac:spMkLst>
        </pc:spChg>
        <pc:spChg chg="add mod">
          <ac:chgData name="Михаил Попов" userId="1ff28dec684c2c56" providerId="LiveId" clId="{E9EF4028-D236-4FF9-B40A-5083751DCEED}" dt="2019-09-29T21:09:12.547" v="646" actId="14100"/>
          <ac:spMkLst>
            <pc:docMk/>
            <pc:sldMk cId="2388541527" sldId="281"/>
            <ac:spMk id="5" creationId="{DE82F32D-A0E8-41A8-BFEF-740F51DB4714}"/>
          </ac:spMkLst>
        </pc:spChg>
      </pc:sldChg>
      <pc:sldChg chg="add">
        <pc:chgData name="Михаил Попов" userId="1ff28dec684c2c56" providerId="LiveId" clId="{E9EF4028-D236-4FF9-B40A-5083751DCEED}" dt="2019-09-29T15:24:19.798" v="0"/>
        <pc:sldMkLst>
          <pc:docMk/>
          <pc:sldMk cId="4211180079" sldId="282"/>
        </pc:sldMkLst>
      </pc:sldChg>
      <pc:sldChg chg="addSp modSp add modAnim">
        <pc:chgData name="Михаил Попов" userId="1ff28dec684c2c56" providerId="LiveId" clId="{E9EF4028-D236-4FF9-B40A-5083751DCEED}" dt="2019-09-29T21:10:28.053" v="656" actId="14100"/>
        <pc:sldMkLst>
          <pc:docMk/>
          <pc:sldMk cId="1530528268" sldId="283"/>
        </pc:sldMkLst>
        <pc:spChg chg="add mod">
          <ac:chgData name="Михаил Попов" userId="1ff28dec684c2c56" providerId="LiveId" clId="{E9EF4028-D236-4FF9-B40A-5083751DCEED}" dt="2019-09-29T21:10:28.053" v="656" actId="14100"/>
          <ac:spMkLst>
            <pc:docMk/>
            <pc:sldMk cId="1530528268" sldId="283"/>
            <ac:spMk id="3" creationId="{FA02D898-9B87-4799-8A1D-3B5FFC73148B}"/>
          </ac:spMkLst>
        </pc:spChg>
        <pc:spChg chg="add mod">
          <ac:chgData name="Михаил Попов" userId="1ff28dec684c2c56" providerId="LiveId" clId="{E9EF4028-D236-4FF9-B40A-5083751DCEED}" dt="2019-09-29T21:10:23.385" v="655" actId="1036"/>
          <ac:spMkLst>
            <pc:docMk/>
            <pc:sldMk cId="1530528268" sldId="283"/>
            <ac:spMk id="4" creationId="{609D9361-1F30-4A13-AA89-5B22433A0F52}"/>
          </ac:spMkLst>
        </pc:spChg>
      </pc:sldChg>
      <pc:sldChg chg="add">
        <pc:chgData name="Михаил Попов" userId="1ff28dec684c2c56" providerId="LiveId" clId="{E9EF4028-D236-4FF9-B40A-5083751DCEED}" dt="2019-09-29T15:24:19.798" v="0"/>
        <pc:sldMkLst>
          <pc:docMk/>
          <pc:sldMk cId="841020478" sldId="284"/>
        </pc:sldMkLst>
      </pc:sldChg>
      <pc:sldChg chg="add">
        <pc:chgData name="Михаил Попов" userId="1ff28dec684c2c56" providerId="LiveId" clId="{E9EF4028-D236-4FF9-B40A-5083751DCEED}" dt="2019-09-29T15:24:19.798" v="0"/>
        <pc:sldMkLst>
          <pc:docMk/>
          <pc:sldMk cId="1121121215" sldId="285"/>
        </pc:sldMkLst>
      </pc:sldChg>
      <pc:sldChg chg="add">
        <pc:chgData name="Михаил Попов" userId="1ff28dec684c2c56" providerId="LiveId" clId="{E9EF4028-D236-4FF9-B40A-5083751DCEED}" dt="2019-09-29T15:24:19.798" v="0"/>
        <pc:sldMkLst>
          <pc:docMk/>
          <pc:sldMk cId="930543815" sldId="286"/>
        </pc:sldMkLst>
      </pc:sldChg>
      <pc:sldChg chg="add">
        <pc:chgData name="Михаил Попов" userId="1ff28dec684c2c56" providerId="LiveId" clId="{E9EF4028-D236-4FF9-B40A-5083751DCEED}" dt="2019-09-29T15:24:19.798" v="0"/>
        <pc:sldMkLst>
          <pc:docMk/>
          <pc:sldMk cId="3379962992" sldId="287"/>
        </pc:sldMkLst>
      </pc:sldChg>
      <pc:sldChg chg="add">
        <pc:chgData name="Михаил Попов" userId="1ff28dec684c2c56" providerId="LiveId" clId="{E9EF4028-D236-4FF9-B40A-5083751DCEED}" dt="2019-09-29T15:24:19.798" v="0"/>
        <pc:sldMkLst>
          <pc:docMk/>
          <pc:sldMk cId="2406688171" sldId="288"/>
        </pc:sldMkLst>
      </pc:sldChg>
      <pc:sldChg chg="add">
        <pc:chgData name="Михаил Попов" userId="1ff28dec684c2c56" providerId="LiveId" clId="{E9EF4028-D236-4FF9-B40A-5083751DCEED}" dt="2019-09-29T15:24:19.798" v="0"/>
        <pc:sldMkLst>
          <pc:docMk/>
          <pc:sldMk cId="3917674091" sldId="289"/>
        </pc:sldMkLst>
      </pc:sldChg>
      <pc:sldChg chg="add">
        <pc:chgData name="Михаил Попов" userId="1ff28dec684c2c56" providerId="LiveId" clId="{E9EF4028-D236-4FF9-B40A-5083751DCEED}" dt="2019-09-29T15:24:19.798" v="0"/>
        <pc:sldMkLst>
          <pc:docMk/>
          <pc:sldMk cId="2738132276" sldId="290"/>
        </pc:sldMkLst>
      </pc:sldChg>
      <pc:sldChg chg="add">
        <pc:chgData name="Михаил Попов" userId="1ff28dec684c2c56" providerId="LiveId" clId="{E9EF4028-D236-4FF9-B40A-5083751DCEED}" dt="2019-09-29T15:24:19.798" v="0"/>
        <pc:sldMkLst>
          <pc:docMk/>
          <pc:sldMk cId="2972587359" sldId="291"/>
        </pc:sldMkLst>
      </pc:sldChg>
      <pc:sldChg chg="add">
        <pc:chgData name="Михаил Попов" userId="1ff28dec684c2c56" providerId="LiveId" clId="{E9EF4028-D236-4FF9-B40A-5083751DCEED}" dt="2019-09-29T15:24:19.798" v="0"/>
        <pc:sldMkLst>
          <pc:docMk/>
          <pc:sldMk cId="2604035328" sldId="292"/>
        </pc:sldMkLst>
      </pc:sldChg>
      <pc:sldChg chg="add">
        <pc:chgData name="Михаил Попов" userId="1ff28dec684c2c56" providerId="LiveId" clId="{E9EF4028-D236-4FF9-B40A-5083751DCEED}" dt="2019-09-29T15:24:19.798" v="0"/>
        <pc:sldMkLst>
          <pc:docMk/>
          <pc:sldMk cId="1437378696" sldId="293"/>
        </pc:sldMkLst>
      </pc:sldChg>
      <pc:sldChg chg="add">
        <pc:chgData name="Михаил Попов" userId="1ff28dec684c2c56" providerId="LiveId" clId="{E9EF4028-D236-4FF9-B40A-5083751DCEED}" dt="2019-09-29T15:24:19.798" v="0"/>
        <pc:sldMkLst>
          <pc:docMk/>
          <pc:sldMk cId="2883707828" sldId="294"/>
        </pc:sldMkLst>
      </pc:sldChg>
      <pc:sldChg chg="add del">
        <pc:chgData name="Михаил Попов" userId="1ff28dec684c2c56" providerId="LiveId" clId="{E9EF4028-D236-4FF9-B40A-5083751DCEED}" dt="2019-09-29T21:23:35.662" v="663" actId="2696"/>
        <pc:sldMkLst>
          <pc:docMk/>
          <pc:sldMk cId="3904974561" sldId="295"/>
        </pc:sldMkLst>
      </pc:sldChg>
      <pc:sldChg chg="add del">
        <pc:chgData name="Михаил Попов" userId="1ff28dec684c2c56" providerId="LiveId" clId="{E9EF4028-D236-4FF9-B40A-5083751DCEED}" dt="2019-09-29T21:23:38.410" v="679"/>
        <pc:sldMkLst>
          <pc:docMk/>
          <pc:sldMk cId="1631195885" sldId="296"/>
        </pc:sldMkLst>
      </pc:sldChg>
      <pc:sldChg chg="add del">
        <pc:chgData name="Михаил Попов" userId="1ff28dec684c2c56" providerId="LiveId" clId="{E9EF4028-D236-4FF9-B40A-5083751DCEED}" dt="2019-09-29T21:23:38.410" v="679"/>
        <pc:sldMkLst>
          <pc:docMk/>
          <pc:sldMk cId="573851726" sldId="297"/>
        </pc:sldMkLst>
      </pc:sldChg>
      <pc:sldChg chg="add del">
        <pc:chgData name="Михаил Попов" userId="1ff28dec684c2c56" providerId="LiveId" clId="{E9EF4028-D236-4FF9-B40A-5083751DCEED}" dt="2019-09-29T21:23:38.410" v="679"/>
        <pc:sldMkLst>
          <pc:docMk/>
          <pc:sldMk cId="196206121" sldId="298"/>
        </pc:sldMkLst>
      </pc:sldChg>
      <pc:sldChg chg="add del">
        <pc:chgData name="Михаил Попов" userId="1ff28dec684c2c56" providerId="LiveId" clId="{E9EF4028-D236-4FF9-B40A-5083751DCEED}" dt="2019-09-29T21:23:38.410" v="679"/>
        <pc:sldMkLst>
          <pc:docMk/>
          <pc:sldMk cId="1389097899" sldId="299"/>
        </pc:sldMkLst>
      </pc:sldChg>
      <pc:sldChg chg="add del">
        <pc:chgData name="Михаил Попов" userId="1ff28dec684c2c56" providerId="LiveId" clId="{E9EF4028-D236-4FF9-B40A-5083751DCEED}" dt="2019-09-29T21:23:38.410" v="679"/>
        <pc:sldMkLst>
          <pc:docMk/>
          <pc:sldMk cId="2363736722" sldId="300"/>
        </pc:sldMkLst>
      </pc:sldChg>
      <pc:sldChg chg="add del">
        <pc:chgData name="Михаил Попов" userId="1ff28dec684c2c56" providerId="LiveId" clId="{E9EF4028-D236-4FF9-B40A-5083751DCEED}" dt="2019-09-29T21:23:38.410" v="679"/>
        <pc:sldMkLst>
          <pc:docMk/>
          <pc:sldMk cId="521590338" sldId="301"/>
        </pc:sldMkLst>
      </pc:sldChg>
      <pc:sldChg chg="add del">
        <pc:chgData name="Михаил Попов" userId="1ff28dec684c2c56" providerId="LiveId" clId="{E9EF4028-D236-4FF9-B40A-5083751DCEED}" dt="2019-09-29T21:23:38.410" v="679"/>
        <pc:sldMkLst>
          <pc:docMk/>
          <pc:sldMk cId="1172203492" sldId="302"/>
        </pc:sldMkLst>
      </pc:sldChg>
      <pc:sldChg chg="add del">
        <pc:chgData name="Михаил Попов" userId="1ff28dec684c2c56" providerId="LiveId" clId="{E9EF4028-D236-4FF9-B40A-5083751DCEED}" dt="2019-09-29T21:23:38.410" v="679"/>
        <pc:sldMkLst>
          <pc:docMk/>
          <pc:sldMk cId="1755420146" sldId="303"/>
        </pc:sldMkLst>
      </pc:sldChg>
      <pc:sldChg chg="add del">
        <pc:chgData name="Михаил Попов" userId="1ff28dec684c2c56" providerId="LiveId" clId="{E9EF4028-D236-4FF9-B40A-5083751DCEED}" dt="2019-09-29T21:23:38.410" v="679"/>
        <pc:sldMkLst>
          <pc:docMk/>
          <pc:sldMk cId="129394911" sldId="304"/>
        </pc:sldMkLst>
      </pc:sldChg>
      <pc:sldChg chg="add del">
        <pc:chgData name="Михаил Попов" userId="1ff28dec684c2c56" providerId="LiveId" clId="{E9EF4028-D236-4FF9-B40A-5083751DCEED}" dt="2019-09-29T21:23:38.410" v="679"/>
        <pc:sldMkLst>
          <pc:docMk/>
          <pc:sldMk cId="4190448255" sldId="305"/>
        </pc:sldMkLst>
      </pc:sldChg>
      <pc:sldChg chg="add del">
        <pc:chgData name="Михаил Попов" userId="1ff28dec684c2c56" providerId="LiveId" clId="{E9EF4028-D236-4FF9-B40A-5083751DCEED}" dt="2019-09-29T21:23:38.410" v="679"/>
        <pc:sldMkLst>
          <pc:docMk/>
          <pc:sldMk cId="1755000641" sldId="306"/>
        </pc:sldMkLst>
      </pc:sldChg>
      <pc:sldChg chg="add del">
        <pc:chgData name="Михаил Попов" userId="1ff28dec684c2c56" providerId="LiveId" clId="{E9EF4028-D236-4FF9-B40A-5083751DCEED}" dt="2019-09-29T21:23:38.410" v="679"/>
        <pc:sldMkLst>
          <pc:docMk/>
          <pc:sldMk cId="3690577730" sldId="307"/>
        </pc:sldMkLst>
      </pc:sldChg>
      <pc:sldChg chg="add del">
        <pc:chgData name="Михаил Попов" userId="1ff28dec684c2c56" providerId="LiveId" clId="{E9EF4028-D236-4FF9-B40A-5083751DCEED}" dt="2019-09-29T21:23:38.410" v="679"/>
        <pc:sldMkLst>
          <pc:docMk/>
          <pc:sldMk cId="3776357962" sldId="308"/>
        </pc:sldMkLst>
      </pc:sldChg>
      <pc:sldChg chg="add del">
        <pc:chgData name="Михаил Попов" userId="1ff28dec684c2c56" providerId="LiveId" clId="{E9EF4028-D236-4FF9-B40A-5083751DCEED}" dt="2019-09-29T21:23:38.410" v="679"/>
        <pc:sldMkLst>
          <pc:docMk/>
          <pc:sldMk cId="1146454888" sldId="309"/>
        </pc:sldMkLst>
      </pc:sldChg>
      <pc:sldChg chg="add del">
        <pc:chgData name="Михаил Попов" userId="1ff28dec684c2c56" providerId="LiveId" clId="{E9EF4028-D236-4FF9-B40A-5083751DCEED}" dt="2019-09-29T21:23:38.410" v="679"/>
        <pc:sldMkLst>
          <pc:docMk/>
          <pc:sldMk cId="106518604" sldId="310"/>
        </pc:sldMkLst>
      </pc:sldChg>
      <pc:sldChg chg="add del">
        <pc:chgData name="Михаил Попов" userId="1ff28dec684c2c56" providerId="LiveId" clId="{E9EF4028-D236-4FF9-B40A-5083751DCEED}" dt="2019-09-29T15:25:31.342" v="3" actId="2696"/>
        <pc:sldMkLst>
          <pc:docMk/>
          <pc:sldMk cId="1115774745" sldId="311"/>
        </pc:sldMkLst>
      </pc:sldChg>
      <pc:sldChg chg="modSp add">
        <pc:chgData name="Михаил Попов" userId="1ff28dec684c2c56" providerId="LiveId" clId="{E9EF4028-D236-4FF9-B40A-5083751DCEED}" dt="2019-09-29T15:25:41.663" v="26" actId="20577"/>
        <pc:sldMkLst>
          <pc:docMk/>
          <pc:sldMk cId="1796929494" sldId="312"/>
        </pc:sldMkLst>
        <pc:spChg chg="mod">
          <ac:chgData name="Михаил Попов" userId="1ff28dec684c2c56" providerId="LiveId" clId="{E9EF4028-D236-4FF9-B40A-5083751DCEED}" dt="2019-09-29T15:25:41.663" v="26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E9EF4028-D236-4FF9-B40A-5083751DCEED}" dt="2019-09-29T15:25:34.697" v="4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add modAnim">
        <pc:chgData name="Михаил Попов" userId="1ff28dec684c2c56" providerId="LiveId" clId="{E9EF4028-D236-4FF9-B40A-5083751DCEED}" dt="2019-09-29T21:37:20.054" v="687"/>
        <pc:sldMkLst>
          <pc:docMk/>
          <pc:sldMk cId="1059343981" sldId="313"/>
        </pc:sldMkLst>
        <pc:spChg chg="mod">
          <ac:chgData name="Михаил Попов" userId="1ff28dec684c2c56" providerId="LiveId" clId="{E9EF4028-D236-4FF9-B40A-5083751DCEED}" dt="2019-09-29T21:37:13.275" v="68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Sp delSp modSp add modAnim">
        <pc:chgData name="Михаил Попов" userId="1ff28dec684c2c56" providerId="LiveId" clId="{E9EF4028-D236-4FF9-B40A-5083751DCEED}" dt="2019-09-29T20:12:50.475" v="76" actId="208"/>
        <pc:sldMkLst>
          <pc:docMk/>
          <pc:sldMk cId="2020483675" sldId="314"/>
        </pc:sldMkLst>
        <pc:spChg chg="del">
          <ac:chgData name="Михаил Попов" userId="1ff28dec684c2c56" providerId="LiveId" clId="{E9EF4028-D236-4FF9-B40A-5083751DCEED}" dt="2019-09-29T19:51:31.402" v="29" actId="478"/>
          <ac:spMkLst>
            <pc:docMk/>
            <pc:sldMk cId="2020483675" sldId="314"/>
            <ac:spMk id="2" creationId="{C2744306-DF0A-40A2-9E11-D77A7805AC85}"/>
          </ac:spMkLst>
        </pc:spChg>
        <pc:spChg chg="del">
          <ac:chgData name="Михаил Попов" userId="1ff28dec684c2c56" providerId="LiveId" clId="{E9EF4028-D236-4FF9-B40A-5083751DCEED}" dt="2019-09-29T19:51:29.266" v="28" actId="478"/>
          <ac:spMkLst>
            <pc:docMk/>
            <pc:sldMk cId="2020483675" sldId="314"/>
            <ac:spMk id="3" creationId="{AE485604-4D0D-4611-AFAB-7AF221EA3574}"/>
          </ac:spMkLst>
        </pc:spChg>
        <pc:spChg chg="add mod">
          <ac:chgData name="Михаил Попов" userId="1ff28dec684c2c56" providerId="LiveId" clId="{E9EF4028-D236-4FF9-B40A-5083751DCEED}" dt="2019-09-29T20:12:50.475" v="76" actId="208"/>
          <ac:spMkLst>
            <pc:docMk/>
            <pc:sldMk cId="2020483675" sldId="314"/>
            <ac:spMk id="7" creationId="{F732F834-6A30-4A26-B776-805DD4368E42}"/>
          </ac:spMkLst>
        </pc:spChg>
        <pc:picChg chg="add mod">
          <ac:chgData name="Михаил Попов" userId="1ff28dec684c2c56" providerId="LiveId" clId="{E9EF4028-D236-4FF9-B40A-5083751DCEED}" dt="2019-09-29T20:09:27.116" v="50" actId="1076"/>
          <ac:picMkLst>
            <pc:docMk/>
            <pc:sldMk cId="2020483675" sldId="314"/>
            <ac:picMk id="4" creationId="{C604B198-530C-4841-A64B-AC8C210508FC}"/>
          </ac:picMkLst>
        </pc:picChg>
        <pc:picChg chg="add del mod">
          <ac:chgData name="Михаил Попов" userId="1ff28dec684c2c56" providerId="LiveId" clId="{E9EF4028-D236-4FF9-B40A-5083751DCEED}" dt="2019-09-29T20:09:19.278" v="44"/>
          <ac:picMkLst>
            <pc:docMk/>
            <pc:sldMk cId="2020483675" sldId="314"/>
            <ac:picMk id="5" creationId="{1B6367E1-34E1-4124-994F-D85F1318E9A1}"/>
          </ac:picMkLst>
        </pc:picChg>
        <pc:picChg chg="add mod">
          <ac:chgData name="Михаил Попов" userId="1ff28dec684c2c56" providerId="LiveId" clId="{E9EF4028-D236-4FF9-B40A-5083751DCEED}" dt="2019-09-29T20:09:34.843" v="52" actId="1076"/>
          <ac:picMkLst>
            <pc:docMk/>
            <pc:sldMk cId="2020483675" sldId="314"/>
            <ac:picMk id="6" creationId="{E13B6167-8ED9-4526-8505-AE062E6D4186}"/>
          </ac:picMkLst>
        </pc:picChg>
      </pc:sldChg>
      <pc:sldChg chg="add">
        <pc:chgData name="Михаил Попов" userId="1ff28dec684c2c56" providerId="LiveId" clId="{E9EF4028-D236-4FF9-B40A-5083751DCEED}" dt="2019-09-29T20:04:33.926" v="36"/>
        <pc:sldMkLst>
          <pc:docMk/>
          <pc:sldMk cId="211717135" sldId="316"/>
        </pc:sldMkLst>
      </pc:sldChg>
      <pc:sldChg chg="add">
        <pc:chgData name="Михаил Попов" userId="1ff28dec684c2c56" providerId="LiveId" clId="{E9EF4028-D236-4FF9-B40A-5083751DCEED}" dt="2019-09-29T20:04:33.926" v="36"/>
        <pc:sldMkLst>
          <pc:docMk/>
          <pc:sldMk cId="875166263" sldId="317"/>
        </pc:sldMkLst>
      </pc:sldChg>
      <pc:sldChg chg="add">
        <pc:chgData name="Михаил Попов" userId="1ff28dec684c2c56" providerId="LiveId" clId="{E9EF4028-D236-4FF9-B40A-5083751DCEED}" dt="2019-09-29T20:04:33.926" v="36"/>
        <pc:sldMkLst>
          <pc:docMk/>
          <pc:sldMk cId="3109856800" sldId="318"/>
        </pc:sldMkLst>
      </pc:sldChg>
      <pc:sldChg chg="add">
        <pc:chgData name="Михаил Попов" userId="1ff28dec684c2c56" providerId="LiveId" clId="{E9EF4028-D236-4FF9-B40A-5083751DCEED}" dt="2019-09-29T20:04:33.926" v="36"/>
        <pc:sldMkLst>
          <pc:docMk/>
          <pc:sldMk cId="5040584" sldId="319"/>
        </pc:sldMkLst>
      </pc:sldChg>
      <pc:sldChg chg="add">
        <pc:chgData name="Михаил Попов" userId="1ff28dec684c2c56" providerId="LiveId" clId="{E9EF4028-D236-4FF9-B40A-5083751DCEED}" dt="2019-09-29T20:04:33.926" v="36"/>
        <pc:sldMkLst>
          <pc:docMk/>
          <pc:sldMk cId="3241148646" sldId="320"/>
        </pc:sldMkLst>
      </pc:sldChg>
      <pc:sldChg chg="add">
        <pc:chgData name="Михаил Попов" userId="1ff28dec684c2c56" providerId="LiveId" clId="{E9EF4028-D236-4FF9-B40A-5083751DCEED}" dt="2019-09-29T20:04:33.926" v="36"/>
        <pc:sldMkLst>
          <pc:docMk/>
          <pc:sldMk cId="310868971" sldId="321"/>
        </pc:sldMkLst>
      </pc:sldChg>
      <pc:sldChg chg="add">
        <pc:chgData name="Михаил Попов" userId="1ff28dec684c2c56" providerId="LiveId" clId="{E9EF4028-D236-4FF9-B40A-5083751DCEED}" dt="2019-09-29T20:04:33.926" v="36"/>
        <pc:sldMkLst>
          <pc:docMk/>
          <pc:sldMk cId="660162730" sldId="322"/>
        </pc:sldMkLst>
      </pc:sldChg>
      <pc:sldChg chg="add">
        <pc:chgData name="Михаил Попов" userId="1ff28dec684c2c56" providerId="LiveId" clId="{E9EF4028-D236-4FF9-B40A-5083751DCEED}" dt="2019-09-29T20:04:33.926" v="36"/>
        <pc:sldMkLst>
          <pc:docMk/>
          <pc:sldMk cId="1129945739" sldId="323"/>
        </pc:sldMkLst>
      </pc:sldChg>
      <pc:sldChg chg="add">
        <pc:chgData name="Михаил Попов" userId="1ff28dec684c2c56" providerId="LiveId" clId="{E9EF4028-D236-4FF9-B40A-5083751DCEED}" dt="2019-09-29T20:04:33.926" v="36"/>
        <pc:sldMkLst>
          <pc:docMk/>
          <pc:sldMk cId="3720309009" sldId="324"/>
        </pc:sldMkLst>
      </pc:sldChg>
      <pc:sldChg chg="add">
        <pc:chgData name="Михаил Попов" userId="1ff28dec684c2c56" providerId="LiveId" clId="{E9EF4028-D236-4FF9-B40A-5083751DCEED}" dt="2019-09-29T20:04:33.926" v="36"/>
        <pc:sldMkLst>
          <pc:docMk/>
          <pc:sldMk cId="3219388708" sldId="325"/>
        </pc:sldMkLst>
      </pc:sldChg>
      <pc:sldChg chg="add">
        <pc:chgData name="Михаил Попов" userId="1ff28dec684c2c56" providerId="LiveId" clId="{E9EF4028-D236-4FF9-B40A-5083751DCEED}" dt="2019-09-29T20:04:33.926" v="36"/>
        <pc:sldMkLst>
          <pc:docMk/>
          <pc:sldMk cId="4045582045" sldId="326"/>
        </pc:sldMkLst>
      </pc:sldChg>
      <pc:sldChg chg="add">
        <pc:chgData name="Михаил Попов" userId="1ff28dec684c2c56" providerId="LiveId" clId="{E9EF4028-D236-4FF9-B40A-5083751DCEED}" dt="2019-09-29T20:04:33.926" v="36"/>
        <pc:sldMkLst>
          <pc:docMk/>
          <pc:sldMk cId="1216125918" sldId="327"/>
        </pc:sldMkLst>
      </pc:sldChg>
      <pc:sldChg chg="add">
        <pc:chgData name="Михаил Попов" userId="1ff28dec684c2c56" providerId="LiveId" clId="{E9EF4028-D236-4FF9-B40A-5083751DCEED}" dt="2019-09-29T20:04:33.926" v="36"/>
        <pc:sldMkLst>
          <pc:docMk/>
          <pc:sldMk cId="2338498519" sldId="328"/>
        </pc:sldMkLst>
      </pc:sldChg>
      <pc:sldChg chg="add">
        <pc:chgData name="Михаил Попов" userId="1ff28dec684c2c56" providerId="LiveId" clId="{E9EF4028-D236-4FF9-B40A-5083751DCEED}" dt="2019-09-29T20:04:33.926" v="36"/>
        <pc:sldMkLst>
          <pc:docMk/>
          <pc:sldMk cId="993459649" sldId="329"/>
        </pc:sldMkLst>
      </pc:sldChg>
      <pc:sldChg chg="add">
        <pc:chgData name="Михаил Попов" userId="1ff28dec684c2c56" providerId="LiveId" clId="{E9EF4028-D236-4FF9-B40A-5083751DCEED}" dt="2019-09-29T20:58:29.505" v="561"/>
        <pc:sldMkLst>
          <pc:docMk/>
          <pc:sldMk cId="458516653" sldId="330"/>
        </pc:sldMkLst>
      </pc:sldChg>
      <pc:sldChg chg="add">
        <pc:chgData name="Михаил Попов" userId="1ff28dec684c2c56" providerId="LiveId" clId="{E9EF4028-D236-4FF9-B40A-5083751DCEED}" dt="2019-09-29T20:58:29.505" v="561"/>
        <pc:sldMkLst>
          <pc:docMk/>
          <pc:sldMk cId="1399338852" sldId="331"/>
        </pc:sldMkLst>
      </pc:sldChg>
      <pc:sldChg chg="add">
        <pc:chgData name="Михаил Попов" userId="1ff28dec684c2c56" providerId="LiveId" clId="{E9EF4028-D236-4FF9-B40A-5083751DCEED}" dt="2019-09-29T20:58:29.505" v="561"/>
        <pc:sldMkLst>
          <pc:docMk/>
          <pc:sldMk cId="864570898" sldId="332"/>
        </pc:sldMkLst>
      </pc:sldChg>
      <pc:sldChg chg="add">
        <pc:chgData name="Михаил Попов" userId="1ff28dec684c2c56" providerId="LiveId" clId="{E9EF4028-D236-4FF9-B40A-5083751DCEED}" dt="2019-09-29T20:58:29.505" v="561"/>
        <pc:sldMkLst>
          <pc:docMk/>
          <pc:sldMk cId="3331922126" sldId="333"/>
        </pc:sldMkLst>
      </pc:sldChg>
      <pc:sldChg chg="add">
        <pc:chgData name="Михаил Попов" userId="1ff28dec684c2c56" providerId="LiveId" clId="{E9EF4028-D236-4FF9-B40A-5083751DCEED}" dt="2019-09-29T21:23:38.410" v="679"/>
        <pc:sldMkLst>
          <pc:docMk/>
          <pc:sldMk cId="1346491144" sldId="334"/>
        </pc:sldMkLst>
      </pc:sldChg>
      <pc:sldChg chg="add">
        <pc:chgData name="Михаил Попов" userId="1ff28dec684c2c56" providerId="LiveId" clId="{E9EF4028-D236-4FF9-B40A-5083751DCEED}" dt="2019-09-29T21:23:38.410" v="679"/>
        <pc:sldMkLst>
          <pc:docMk/>
          <pc:sldMk cId="1900166083" sldId="335"/>
        </pc:sldMkLst>
      </pc:sldChg>
      <pc:sldChg chg="add">
        <pc:chgData name="Михаил Попов" userId="1ff28dec684c2c56" providerId="LiveId" clId="{E9EF4028-D236-4FF9-B40A-5083751DCEED}" dt="2019-09-29T21:23:38.410" v="679"/>
        <pc:sldMkLst>
          <pc:docMk/>
          <pc:sldMk cId="3873289682" sldId="336"/>
        </pc:sldMkLst>
      </pc:sldChg>
      <pc:sldChg chg="add">
        <pc:chgData name="Михаил Попов" userId="1ff28dec684c2c56" providerId="LiveId" clId="{E9EF4028-D236-4FF9-B40A-5083751DCEED}" dt="2019-09-29T21:23:38.410" v="679"/>
        <pc:sldMkLst>
          <pc:docMk/>
          <pc:sldMk cId="529790465" sldId="337"/>
        </pc:sldMkLst>
      </pc:sldChg>
      <pc:sldChg chg="add">
        <pc:chgData name="Михаил Попов" userId="1ff28dec684c2c56" providerId="LiveId" clId="{E9EF4028-D236-4FF9-B40A-5083751DCEED}" dt="2019-09-29T21:23:38.410" v="679"/>
        <pc:sldMkLst>
          <pc:docMk/>
          <pc:sldMk cId="2495136263" sldId="338"/>
        </pc:sldMkLst>
      </pc:sldChg>
      <pc:sldChg chg="add">
        <pc:chgData name="Михаил Попов" userId="1ff28dec684c2c56" providerId="LiveId" clId="{E9EF4028-D236-4FF9-B40A-5083751DCEED}" dt="2019-09-29T21:23:38.410" v="679"/>
        <pc:sldMkLst>
          <pc:docMk/>
          <pc:sldMk cId="31839560" sldId="348"/>
        </pc:sldMkLst>
      </pc:sldChg>
      <pc:sldChg chg="add">
        <pc:chgData name="Михаил Попов" userId="1ff28dec684c2c56" providerId="LiveId" clId="{E9EF4028-D236-4FF9-B40A-5083751DCEED}" dt="2019-09-29T21:23:38.410" v="679"/>
        <pc:sldMkLst>
          <pc:docMk/>
          <pc:sldMk cId="2074029613" sldId="349"/>
        </pc:sldMkLst>
      </pc:sldChg>
      <pc:sldChg chg="add">
        <pc:chgData name="Михаил Попов" userId="1ff28dec684c2c56" providerId="LiveId" clId="{E9EF4028-D236-4FF9-B40A-5083751DCEED}" dt="2019-09-29T21:23:38.410" v="679"/>
        <pc:sldMkLst>
          <pc:docMk/>
          <pc:sldMk cId="3762844218" sldId="350"/>
        </pc:sldMkLst>
      </pc:sldChg>
    </pc:docChg>
  </pc:docChgLst>
  <pc:docChgLst>
    <pc:chgData name="Михаил Попов" userId="1ff28dec684c2c56" providerId="LiveId" clId="{93B0C1DF-2863-45F4-B9C9-6DDDB9701C33}"/>
    <pc:docChg chg="modSld">
      <pc:chgData name="Михаил Попов" userId="1ff28dec684c2c56" providerId="LiveId" clId="{93B0C1DF-2863-45F4-B9C9-6DDDB9701C33}" dt="2021-10-08T06:10:23.241" v="2" actId="20577"/>
      <pc:docMkLst>
        <pc:docMk/>
      </pc:docMkLst>
      <pc:sldChg chg="modSp mod">
        <pc:chgData name="Михаил Попов" userId="1ff28dec684c2c56" providerId="LiveId" clId="{93B0C1DF-2863-45F4-B9C9-6DDDB9701C33}" dt="2021-10-08T06:10:23.241" v="2" actId="20577"/>
        <pc:sldMkLst>
          <pc:docMk/>
          <pc:sldMk cId="4166610191" sldId="411"/>
        </pc:sldMkLst>
        <pc:spChg chg="mod">
          <ac:chgData name="Михаил Попов" userId="1ff28dec684c2c56" providerId="LiveId" clId="{93B0C1DF-2863-45F4-B9C9-6DDDB9701C33}" dt="2021-10-08T06:10:23.241" v="2" actId="20577"/>
          <ac:spMkLst>
            <pc:docMk/>
            <pc:sldMk cId="4166610191" sldId="411"/>
            <ac:spMk id="3" creationId="{2AF395B8-6AC7-4E67-BA04-C8C9C98B5C49}"/>
          </ac:spMkLst>
        </pc:spChg>
        <pc:spChg chg="mod">
          <ac:chgData name="Михаил Попов" userId="1ff28dec684c2c56" providerId="LiveId" clId="{93B0C1DF-2863-45F4-B9C9-6DDDB9701C33}" dt="2021-10-08T06:10:18.413" v="0" actId="20577"/>
          <ac:spMkLst>
            <pc:docMk/>
            <pc:sldMk cId="4166610191" sldId="411"/>
            <ac:spMk id="4" creationId="{BE391946-BEAC-4108-B06B-837252A1CD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CDF04-4E92-4103-89DD-1909F31424DB}" type="datetimeFigureOut">
              <a:rPr lang="ru-RU" smtClean="0"/>
              <a:t>08.10.2021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9FFD4-8D28-40B6-86E7-B68863F4BB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331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08D2E-DCEA-4C0B-8588-4BACCE8ED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E1FDC08-39A6-4C2D-8D3D-6939A05AF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567170-9D16-4E12-82C7-BFA159042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688C-6251-474C-A9E9-3D0DB78B55AB}" type="datetimeFigureOut">
              <a:rPr lang="ru-RU" smtClean="0"/>
              <a:t>08.10.2021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6F85C8-402C-41F0-99C2-43A14A74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B40A85-A5A9-495A-8C80-2A48B909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B59F-38D9-4619-8EE6-388FF858B0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132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3FC283-85C2-4671-9E8B-99FE56DC3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3D1374A-6DA4-408F-8AA3-D49E0C48E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6C0E06-75B6-4C83-AC40-82096455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688C-6251-474C-A9E9-3D0DB78B55AB}" type="datetimeFigureOut">
              <a:rPr lang="ru-RU" smtClean="0"/>
              <a:t>08.10.2021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61077A-4484-4185-977A-A907F0B0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DD806D-44DF-4252-9AA3-9A1DE543D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B59F-38D9-4619-8EE6-388FF858B0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65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8A26FE-9B6B-4A7F-A4BC-038D4D615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7F4A103-8D92-40BE-ABC2-F4DFEB510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628CDA-E06D-4628-9D08-A6944C14F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688C-6251-474C-A9E9-3D0DB78B55AB}" type="datetimeFigureOut">
              <a:rPr lang="ru-RU" smtClean="0"/>
              <a:t>08.10.2021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6AF28C-6427-4549-A5A9-75E24F86F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B3D35C-179F-4EC5-8937-C5165DAF9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B59F-38D9-4619-8EE6-388FF858B0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601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791E2F-0B68-4714-AF81-37609B267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A5FC1F-6659-4BBE-AAA2-6D3B1B3D5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21E915-C37D-45D6-9DA3-94A9214C2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688C-6251-474C-A9E9-3D0DB78B55AB}" type="datetimeFigureOut">
              <a:rPr lang="ru-RU" smtClean="0"/>
              <a:t>08.10.2021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6A395B-7F4F-412F-BD58-953DF45DC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9E7437-F12F-40EF-BD11-0E76F661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B59F-38D9-4619-8EE6-388FF858B0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39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EAAB32-DB26-4DB4-9E4A-E05C019E1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FA49C0-1ACF-4351-976C-DD9F470EC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A805E6-6E5B-4765-AFE5-B16798F85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688C-6251-474C-A9E9-3D0DB78B55AB}" type="datetimeFigureOut">
              <a:rPr lang="ru-RU" smtClean="0"/>
              <a:t>08.10.2021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E738D5-27BA-4EBF-A3ED-D662B85B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F156C6-79ED-4BEF-A8A6-90D9AB87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B59F-38D9-4619-8EE6-388FF858B0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239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52DAFE-1D93-45D0-AA3F-37567FF3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A4AAB7-BB5C-4515-9385-10450AE16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EBA99B-E69F-4F1D-A109-C36BB3053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11EC24-0A84-48ED-B934-492D46E05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688C-6251-474C-A9E9-3D0DB78B55AB}" type="datetimeFigureOut">
              <a:rPr lang="ru-RU" smtClean="0"/>
              <a:t>08.10.2021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255BF9-091D-4306-8F35-9E8404CF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4996F9-11F8-4921-9366-88EBEDCA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B59F-38D9-4619-8EE6-388FF858B0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156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40CC4F-6985-4DBA-816E-A4971DAA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E7CACC-3E68-454E-AAB6-B61B353A0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094F35-2ABE-4CA3-9B54-6DC64A465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D859C22-0BD0-4257-BE9B-0C4F1578E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705A353-ABFF-4DF6-9B43-7C600733E9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E37905-7383-4AAC-AAF4-56C25E14C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688C-6251-474C-A9E9-3D0DB78B55AB}" type="datetimeFigureOut">
              <a:rPr lang="ru-RU" smtClean="0"/>
              <a:t>08.10.2021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90D6294-1AF5-4447-8F42-3AA73429B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B7D31D2-22D5-4D4D-9901-3DB5830CF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B59F-38D9-4619-8EE6-388FF858B0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59673B-832D-4480-B025-9EF2DAEF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F6255-BF7A-402D-BEDD-C50B20A9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688C-6251-474C-A9E9-3D0DB78B55AB}" type="datetimeFigureOut">
              <a:rPr lang="ru-RU" smtClean="0"/>
              <a:t>08.10.2021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68BE77-1F18-4704-BCB1-0E4497525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48B462-94C1-454D-BA12-D66141F63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B59F-38D9-4619-8EE6-388FF858B0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65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3557DFC-09EC-4BFE-B7B1-14D991AD6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688C-6251-474C-A9E9-3D0DB78B55AB}" type="datetimeFigureOut">
              <a:rPr lang="ru-RU" smtClean="0"/>
              <a:t>08.10.2021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B8209B3-1FDA-4E9B-BF87-1A5C544A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3C6F4F-EA51-4050-92C7-51343CDF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B59F-38D9-4619-8EE6-388FF858B0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4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E9D5B0-B4E6-45BE-84AC-10637FEBA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216AF-2268-4C42-AF28-31BFA5472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F593F5-8F27-4898-BC92-EEBF6A689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FD2F80-8407-443D-B1F1-910697E76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688C-6251-474C-A9E9-3D0DB78B55AB}" type="datetimeFigureOut">
              <a:rPr lang="ru-RU" smtClean="0"/>
              <a:t>08.10.2021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6BA05B-1048-4D6D-A4BA-B9ED10917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B649FE-DE21-445D-B29C-92806054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B59F-38D9-4619-8EE6-388FF858B0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582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ADB949-D265-464D-9E4D-9E9FBB26B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592E65E-20F1-407D-93E4-94E43BAC7E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2CB82E-40FA-40E4-A32B-472300E18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D00AE8-3201-4B9E-8A81-3635F3971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688C-6251-474C-A9E9-3D0DB78B55AB}" type="datetimeFigureOut">
              <a:rPr lang="ru-RU" smtClean="0"/>
              <a:t>08.10.2021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E302D9-C49C-41E0-BDE5-9C02CC9EA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0D1F09-A8BE-4E37-890C-E7B90AD5F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B59F-38D9-4619-8EE6-388FF858B0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727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6D91AE-5689-4BA4-A1CB-ED48AE2BD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23E2E1-C20D-4402-931D-2A6A1B665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1B4FE5-6000-46A2-AF05-0E11E7954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688C-6251-474C-A9E9-3D0DB78B55AB}" type="datetimeFigureOut">
              <a:rPr lang="ru-RU" smtClean="0"/>
              <a:t>08.10.2021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5AE3E5-C57F-4076-826D-B7D75F1C8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09EA90-984E-4DB4-8125-175116B4B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7B59F-38D9-4619-8EE6-388FF858B0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905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6. Программирование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линейной программы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C6E18D2-9B94-48D3-940A-D9BB734CAE44}"/>
              </a:ext>
            </a:extLst>
          </p:cNvPr>
          <p:cNvSpPr txBox="1">
            <a:spLocks/>
          </p:cNvSpPr>
          <p:nvPr/>
        </p:nvSpPr>
        <p:spPr>
          <a:xfrm>
            <a:off x="1664474" y="2975775"/>
            <a:ext cx="3233530" cy="254243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x13, x10, 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x14, 123456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x14, x11, x14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x11, x13, x14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slli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x13, x10, 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xor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x12, x13, x11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09C66-2437-4ABC-B20F-93944F50E4BB}"/>
              </a:ext>
            </a:extLst>
          </p:cNvPr>
          <p:cNvSpPr txBox="1"/>
          <p:nvPr/>
        </p:nvSpPr>
        <p:spPr>
          <a:xfrm>
            <a:off x="838200" y="2975775"/>
            <a:ext cx="897863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06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Условные переходы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Конструкция </a:t>
            </a:r>
            <a:r>
              <a:rPr lang="en-US" sz="24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реализована с помощью инструкций передачи управления (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др.)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6C9F067-DF9E-4F9E-908A-2186A52A593D}"/>
              </a:ext>
            </a:extLst>
          </p:cNvPr>
          <p:cNvSpPr/>
          <p:nvPr/>
        </p:nvSpPr>
        <p:spPr>
          <a:xfrm>
            <a:off x="4254561" y="3390488"/>
            <a:ext cx="3688901" cy="32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условие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вычисляется в</a:t>
            </a:r>
            <a:r>
              <a:rPr lang="ru-RU" sz="1600" i="1" dirty="0">
                <a:solidFill>
                  <a:schemeClr val="accent2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beqz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условия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0" indent="0">
              <a:spcBef>
                <a:spcPts val="600"/>
              </a:spcBef>
              <a:buNone/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slt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x12, x10, x11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beqz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x12,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x11, x11, x10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0AF53DB-8A82-431B-8FA6-08BE295B71BF}"/>
              </a:ext>
            </a:extLst>
          </p:cNvPr>
          <p:cNvSpPr/>
          <p:nvPr/>
        </p:nvSpPr>
        <p:spPr>
          <a:xfrm>
            <a:off x="889926" y="3390487"/>
            <a:ext cx="3364635" cy="321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условие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условия</a:t>
            </a:r>
            <a:endParaRPr lang="en-US" sz="16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y;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 &lt; y) 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y = y – x;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7528C9E-F9C9-4DFD-8F42-4D173377D240}"/>
              </a:ext>
            </a:extLst>
          </p:cNvPr>
          <p:cNvSpPr txBox="1">
            <a:spLocks/>
          </p:cNvSpPr>
          <p:nvPr/>
        </p:nvSpPr>
        <p:spPr>
          <a:xfrm>
            <a:off x="1214191" y="2858439"/>
            <a:ext cx="3040370" cy="476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code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3F56F2D-F4BF-466D-BE8E-17D8B0CE08A4}"/>
              </a:ext>
            </a:extLst>
          </p:cNvPr>
          <p:cNvSpPr txBox="1">
            <a:spLocks/>
          </p:cNvSpPr>
          <p:nvPr/>
        </p:nvSpPr>
        <p:spPr>
          <a:xfrm>
            <a:off x="4578826" y="2858439"/>
            <a:ext cx="3040370" cy="47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 assembly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CB2DCA0-5EB7-472B-B5F4-3AF0ABE3D43E}"/>
              </a:ext>
            </a:extLst>
          </p:cNvPr>
          <p:cNvSpPr/>
          <p:nvPr/>
        </p:nvSpPr>
        <p:spPr>
          <a:xfrm>
            <a:off x="8267727" y="2858439"/>
            <a:ext cx="3568122" cy="213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Иногда мы можем комбинировать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вычисление условия и ветвление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endParaRPr lang="en-US" sz="16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bge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x10, x11,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x11, x11, x10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151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Условные переходы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Конструкция </a:t>
            </a:r>
            <a:r>
              <a:rPr lang="en-US" sz="2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ru-RU" sz="2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2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реализована подобным образом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C1461C9-BE0A-41FF-A5AB-F17C9A589942}"/>
              </a:ext>
            </a:extLst>
          </p:cNvPr>
          <p:cNvSpPr/>
          <p:nvPr/>
        </p:nvSpPr>
        <p:spPr>
          <a:xfrm>
            <a:off x="4205395" y="2937262"/>
            <a:ext cx="3688901" cy="269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условие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вычисляется в</a:t>
            </a:r>
            <a:r>
              <a:rPr lang="ru-RU" sz="1600" i="1" dirty="0">
                <a:solidFill>
                  <a:schemeClr val="accent2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beqz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условия если 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True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для 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if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j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условия если 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False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для 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if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8F627DC-7165-4CFD-B6A9-1DD534B0F4BC}"/>
              </a:ext>
            </a:extLst>
          </p:cNvPr>
          <p:cNvSpPr/>
          <p:nvPr/>
        </p:nvSpPr>
        <p:spPr>
          <a:xfrm>
            <a:off x="840760" y="2937261"/>
            <a:ext cx="3364635" cy="321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условие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условия если 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True</a:t>
            </a:r>
            <a:endParaRPr lang="en-US" sz="16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 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16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условия если 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False</a:t>
            </a:r>
            <a:endParaRPr lang="en-US" sz="16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62CADB3-8B3A-4B38-A7A6-9FEF5917927E}"/>
              </a:ext>
            </a:extLst>
          </p:cNvPr>
          <p:cNvSpPr txBox="1">
            <a:spLocks/>
          </p:cNvSpPr>
          <p:nvPr/>
        </p:nvSpPr>
        <p:spPr>
          <a:xfrm>
            <a:off x="1165025" y="2405213"/>
            <a:ext cx="3040370" cy="476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code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05BCCA9-3D0D-4845-8540-320C770D216F}"/>
              </a:ext>
            </a:extLst>
          </p:cNvPr>
          <p:cNvSpPr txBox="1">
            <a:spLocks/>
          </p:cNvSpPr>
          <p:nvPr/>
        </p:nvSpPr>
        <p:spPr>
          <a:xfrm>
            <a:off x="4529660" y="2405213"/>
            <a:ext cx="3040370" cy="47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 assembly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5B3C8-FAEB-4738-BABD-5A48A37DD62A}"/>
              </a:ext>
            </a:extLst>
          </p:cNvPr>
          <p:cNvSpPr txBox="1"/>
          <p:nvPr/>
        </p:nvSpPr>
        <p:spPr>
          <a:xfrm>
            <a:off x="3597489" y="2937260"/>
            <a:ext cx="2337657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ru-RU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6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6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18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Циклы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Циклы можно реализовать используя инструкции ветвления указывая назад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C3D42B-6D0A-4163-80AA-8D292617E887}"/>
              </a:ext>
            </a:extLst>
          </p:cNvPr>
          <p:cNvSpPr/>
          <p:nvPr/>
        </p:nvSpPr>
        <p:spPr>
          <a:xfrm>
            <a:off x="4293885" y="3342782"/>
            <a:ext cx="3688901" cy="269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условие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вычисляется в</a:t>
            </a:r>
            <a:r>
              <a:rPr lang="ru-RU" sz="1600" i="1" dirty="0">
                <a:solidFill>
                  <a:schemeClr val="accent2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beqz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endwhile</a:t>
            </a:r>
            <a:endParaRPr lang="en-US" sz="16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цикла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endwhile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FBFEC2-E4F8-4F2D-AEEB-A3C8C6ACD257}"/>
              </a:ext>
            </a:extLst>
          </p:cNvPr>
          <p:cNvSpPr/>
          <p:nvPr/>
        </p:nvSpPr>
        <p:spPr>
          <a:xfrm>
            <a:off x="929250" y="3342781"/>
            <a:ext cx="3364635" cy="321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условие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цикла</a:t>
            </a:r>
            <a:endParaRPr lang="en-US" sz="16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57947B2-8DB4-45C7-B9C2-7809E0071567}"/>
              </a:ext>
            </a:extLst>
          </p:cNvPr>
          <p:cNvSpPr txBox="1">
            <a:spLocks/>
          </p:cNvSpPr>
          <p:nvPr/>
        </p:nvSpPr>
        <p:spPr>
          <a:xfrm>
            <a:off x="1253515" y="2810733"/>
            <a:ext cx="3040370" cy="476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code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DC221A-687B-4301-8747-35FEB7B5FBA2}"/>
              </a:ext>
            </a:extLst>
          </p:cNvPr>
          <p:cNvSpPr txBox="1">
            <a:spLocks/>
          </p:cNvSpPr>
          <p:nvPr/>
        </p:nvSpPr>
        <p:spPr>
          <a:xfrm>
            <a:off x="4618150" y="2810733"/>
            <a:ext cx="3040370" cy="47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 assembly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7EE13E97-262E-4C06-96E4-5CA3740A3D38}"/>
              </a:ext>
            </a:extLst>
          </p:cNvPr>
          <p:cNvSpPr/>
          <p:nvPr/>
        </p:nvSpPr>
        <p:spPr>
          <a:xfrm>
            <a:off x="5277524" y="3477444"/>
            <a:ext cx="2604461" cy="1317191"/>
          </a:xfrm>
          <a:custGeom>
            <a:avLst/>
            <a:gdLst>
              <a:gd name="connsiteX0" fmla="*/ 620202 w 2919846"/>
              <a:gd name="connsiteY0" fmla="*/ 1296768 h 1337310"/>
              <a:gd name="connsiteX1" fmla="*/ 2067340 w 2919846"/>
              <a:gd name="connsiteY1" fmla="*/ 1201352 h 1337310"/>
              <a:gd name="connsiteX2" fmla="*/ 2830665 w 2919846"/>
              <a:gd name="connsiteY2" fmla="*/ 175634 h 1337310"/>
              <a:gd name="connsiteX3" fmla="*/ 0 w 2919846"/>
              <a:gd name="connsiteY3" fmla="*/ 8656 h 1337310"/>
              <a:gd name="connsiteX0" fmla="*/ 564543 w 2920597"/>
              <a:gd name="connsiteY0" fmla="*/ 1296768 h 1337310"/>
              <a:gd name="connsiteX1" fmla="*/ 2067340 w 2920597"/>
              <a:gd name="connsiteY1" fmla="*/ 1201352 h 1337310"/>
              <a:gd name="connsiteX2" fmla="*/ 2830665 w 2920597"/>
              <a:gd name="connsiteY2" fmla="*/ 175634 h 1337310"/>
              <a:gd name="connsiteX3" fmla="*/ 0 w 2920597"/>
              <a:gd name="connsiteY3" fmla="*/ 8656 h 1337310"/>
              <a:gd name="connsiteX0" fmla="*/ 564543 w 2920597"/>
              <a:gd name="connsiteY0" fmla="*/ 1296768 h 1318387"/>
              <a:gd name="connsiteX1" fmla="*/ 2067340 w 2920597"/>
              <a:gd name="connsiteY1" fmla="*/ 1201352 h 1318387"/>
              <a:gd name="connsiteX2" fmla="*/ 2830665 w 2920597"/>
              <a:gd name="connsiteY2" fmla="*/ 175634 h 1318387"/>
              <a:gd name="connsiteX3" fmla="*/ 0 w 2920597"/>
              <a:gd name="connsiteY3" fmla="*/ 8656 h 1318387"/>
              <a:gd name="connsiteX0" fmla="*/ 564543 w 2928943"/>
              <a:gd name="connsiteY0" fmla="*/ 1296768 h 1296768"/>
              <a:gd name="connsiteX1" fmla="*/ 2154805 w 2928943"/>
              <a:gd name="connsiteY1" fmla="*/ 1113888 h 1296768"/>
              <a:gd name="connsiteX2" fmla="*/ 2830665 w 2928943"/>
              <a:gd name="connsiteY2" fmla="*/ 175634 h 1296768"/>
              <a:gd name="connsiteX3" fmla="*/ 0 w 2928943"/>
              <a:gd name="connsiteY3" fmla="*/ 8656 h 1296768"/>
              <a:gd name="connsiteX0" fmla="*/ 564543 w 2921800"/>
              <a:gd name="connsiteY0" fmla="*/ 1296768 h 1296768"/>
              <a:gd name="connsiteX1" fmla="*/ 2154805 w 2921800"/>
              <a:gd name="connsiteY1" fmla="*/ 1113888 h 1296768"/>
              <a:gd name="connsiteX2" fmla="*/ 2830665 w 2921800"/>
              <a:gd name="connsiteY2" fmla="*/ 175634 h 1296768"/>
              <a:gd name="connsiteX3" fmla="*/ 0 w 2921800"/>
              <a:gd name="connsiteY3" fmla="*/ 8656 h 1296768"/>
              <a:gd name="connsiteX0" fmla="*/ 564543 w 2926325"/>
              <a:gd name="connsiteY0" fmla="*/ 1296768 h 1296768"/>
              <a:gd name="connsiteX1" fmla="*/ 2202513 w 2926325"/>
              <a:gd name="connsiteY1" fmla="*/ 1113888 h 1296768"/>
              <a:gd name="connsiteX2" fmla="*/ 2830665 w 2926325"/>
              <a:gd name="connsiteY2" fmla="*/ 175634 h 1296768"/>
              <a:gd name="connsiteX3" fmla="*/ 0 w 2926325"/>
              <a:gd name="connsiteY3" fmla="*/ 8656 h 1296768"/>
              <a:gd name="connsiteX0" fmla="*/ 564543 w 2639646"/>
              <a:gd name="connsiteY0" fmla="*/ 1317191 h 1317191"/>
              <a:gd name="connsiteX1" fmla="*/ 2202513 w 2639646"/>
              <a:gd name="connsiteY1" fmla="*/ 1134311 h 1317191"/>
              <a:gd name="connsiteX2" fmla="*/ 2488759 w 2639646"/>
              <a:gd name="connsiteY2" fmla="*/ 132447 h 1317191"/>
              <a:gd name="connsiteX3" fmla="*/ 0 w 2639646"/>
              <a:gd name="connsiteY3" fmla="*/ 29079 h 1317191"/>
              <a:gd name="connsiteX0" fmla="*/ 564543 w 2604461"/>
              <a:gd name="connsiteY0" fmla="*/ 1317191 h 1317191"/>
              <a:gd name="connsiteX1" fmla="*/ 2202513 w 2604461"/>
              <a:gd name="connsiteY1" fmla="*/ 1134311 h 1317191"/>
              <a:gd name="connsiteX2" fmla="*/ 2488759 w 2604461"/>
              <a:gd name="connsiteY2" fmla="*/ 132447 h 1317191"/>
              <a:gd name="connsiteX3" fmla="*/ 0 w 2604461"/>
              <a:gd name="connsiteY3" fmla="*/ 29079 h 131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4461" h="1317191">
                <a:moveTo>
                  <a:pt x="564543" y="1317191"/>
                </a:moveTo>
                <a:cubicBezTo>
                  <a:pt x="1191372" y="1315204"/>
                  <a:pt x="1881810" y="1331768"/>
                  <a:pt x="2202513" y="1134311"/>
                </a:cubicBezTo>
                <a:cubicBezTo>
                  <a:pt x="2523216" y="936854"/>
                  <a:pt x="2753803" y="347133"/>
                  <a:pt x="2488759" y="132447"/>
                </a:cubicBezTo>
                <a:cubicBezTo>
                  <a:pt x="2144202" y="-66336"/>
                  <a:pt x="1243054" y="13176"/>
                  <a:pt x="0" y="2907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73DF83-BEE0-4898-BBB9-8263F96B445D}"/>
              </a:ext>
            </a:extLst>
          </p:cNvPr>
          <p:cNvSpPr/>
          <p:nvPr/>
        </p:nvSpPr>
        <p:spPr>
          <a:xfrm>
            <a:off x="7982786" y="3341581"/>
            <a:ext cx="3364635" cy="269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цикла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условие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вычисляется в</a:t>
            </a:r>
            <a:r>
              <a:rPr lang="ru-RU" sz="1600" i="1" dirty="0">
                <a:solidFill>
                  <a:schemeClr val="accent2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beqz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AC8A1-7986-4FAE-B6BE-AA196973D700}"/>
              </a:ext>
            </a:extLst>
          </p:cNvPr>
          <p:cNvSpPr txBox="1"/>
          <p:nvPr/>
        </p:nvSpPr>
        <p:spPr>
          <a:xfrm>
            <a:off x="3638340" y="3324833"/>
            <a:ext cx="897863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37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Циклы и условные переходы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C3D42B-6D0A-4163-80AA-8D292617E887}"/>
              </a:ext>
            </a:extLst>
          </p:cNvPr>
          <p:cNvSpPr/>
          <p:nvPr/>
        </p:nvSpPr>
        <p:spPr>
          <a:xfrm>
            <a:off x="5387579" y="2429471"/>
            <a:ext cx="3688901" cy="269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rgbClr val="C00000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цикла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x10, x11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FBFEC2-E4F8-4F2D-AEEB-A3C8C6ACD257}"/>
              </a:ext>
            </a:extLst>
          </p:cNvPr>
          <p:cNvSpPr/>
          <p:nvPr/>
        </p:nvSpPr>
        <p:spPr>
          <a:xfrm>
            <a:off x="838200" y="2429470"/>
            <a:ext cx="3364635" cy="321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 != y)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ru-RU" sz="16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 &gt; y) 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x = x – y;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 </a:t>
            </a:r>
            <a:r>
              <a:rPr 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y = y – x;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57947B2-8DB4-45C7-B9C2-7809E0071567}"/>
              </a:ext>
            </a:extLst>
          </p:cNvPr>
          <p:cNvSpPr txBox="1">
            <a:spLocks/>
          </p:cNvSpPr>
          <p:nvPr/>
        </p:nvSpPr>
        <p:spPr>
          <a:xfrm>
            <a:off x="1162465" y="1897422"/>
            <a:ext cx="3040370" cy="476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code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DC221A-687B-4301-8747-35FEB7B5FBA2}"/>
              </a:ext>
            </a:extLst>
          </p:cNvPr>
          <p:cNvSpPr txBox="1">
            <a:spLocks/>
          </p:cNvSpPr>
          <p:nvPr/>
        </p:nvSpPr>
        <p:spPr>
          <a:xfrm>
            <a:off x="5711844" y="1897422"/>
            <a:ext cx="3040370" cy="47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 assembly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94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Циклы и условные переходы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A9FB91F-C129-41DA-AB13-E0977037E420}"/>
              </a:ext>
            </a:extLst>
          </p:cNvPr>
          <p:cNvGrpSpPr/>
          <p:nvPr/>
        </p:nvGrpSpPr>
        <p:grpSpPr>
          <a:xfrm>
            <a:off x="838200" y="1897422"/>
            <a:ext cx="8238280" cy="4960578"/>
            <a:chOff x="1647007" y="4334149"/>
            <a:chExt cx="8238280" cy="4960578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1C3D42B-6D0A-4163-80AA-8D292617E887}"/>
                </a:ext>
              </a:extLst>
            </p:cNvPr>
            <p:cNvSpPr/>
            <p:nvPr/>
          </p:nvSpPr>
          <p:spPr>
            <a:xfrm>
              <a:off x="6196386" y="4866198"/>
              <a:ext cx="3688901" cy="2692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x: x10, y: x11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 </a:t>
              </a:r>
              <a:r>
                <a:rPr lang="en-US" sz="1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compare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loop</a:t>
              </a: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  <a:endParaRPr lang="ru-RU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ru-RU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6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ble</a:t>
              </a: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x10, x11, </a:t>
              </a:r>
              <a:r>
                <a:rPr lang="en-US" sz="16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else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sub x10, x10, x11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j </a:t>
              </a:r>
              <a:r>
                <a:rPr lang="en-US" sz="16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endif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else</a:t>
              </a: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sub x11, x11, x10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endif</a:t>
              </a: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compare</a:t>
              </a: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600" dirty="0" err="1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bne</a:t>
              </a: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x10, x11 </a:t>
              </a:r>
              <a:r>
                <a:rPr lang="en-US" sz="1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loop</a:t>
              </a: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7EFBFEC2-E4F8-4F2D-AEEB-A3C8C6ACD257}"/>
                </a:ext>
              </a:extLst>
            </p:cNvPr>
            <p:cNvSpPr/>
            <p:nvPr/>
          </p:nvSpPr>
          <p:spPr>
            <a:xfrm>
              <a:off x="1647007" y="4866197"/>
              <a:ext cx="3364635" cy="442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r>
                <a:rPr lang="en-US" sz="16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while</a:t>
              </a: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(x != y)</a:t>
              </a:r>
              <a:r>
                <a:rPr lang="ru-RU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ru-RU" sz="1600" dirty="0">
                  <a:solidFill>
                    <a:schemeClr val="bg2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6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if</a:t>
              </a: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(x &gt; y) {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x = x – y;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} </a:t>
              </a:r>
              <a:r>
                <a:rPr lang="en-US" sz="16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else</a:t>
              </a: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{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y = y – x;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}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  <a:endParaRPr lang="ru-RU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E57947B2-8DB4-45C7-B9C2-7809E0071567}"/>
                </a:ext>
              </a:extLst>
            </p:cNvPr>
            <p:cNvSpPr txBox="1">
              <a:spLocks/>
            </p:cNvSpPr>
            <p:nvPr/>
          </p:nvSpPr>
          <p:spPr>
            <a:xfrm>
              <a:off x="1971272" y="4334149"/>
              <a:ext cx="3040370" cy="4763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 code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28DC221A-687B-4301-8747-35FEB7B5FBA2}"/>
                </a:ext>
              </a:extLst>
            </p:cNvPr>
            <p:cNvSpPr txBox="1">
              <a:spLocks/>
            </p:cNvSpPr>
            <p:nvPr/>
          </p:nvSpPr>
          <p:spPr>
            <a:xfrm>
              <a:off x="6520651" y="4334149"/>
              <a:ext cx="3040370" cy="4763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RISC-V assembly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215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Процедуры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C3D42B-6D0A-4163-80AA-8D292617E887}"/>
              </a:ext>
            </a:extLst>
          </p:cNvPr>
          <p:cNvSpPr/>
          <p:nvPr/>
        </p:nvSpPr>
        <p:spPr>
          <a:xfrm>
            <a:off x="5387567" y="2429471"/>
            <a:ext cx="3688901" cy="269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compare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loop:</a:t>
            </a:r>
            <a:endParaRPr lang="ru-RU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x10, x11, else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x10, x10, x11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endif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else: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x11, x11, x10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x10, x11 loop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FBFEC2-E4F8-4F2D-AEEB-A3C8C6ACD257}"/>
              </a:ext>
            </a:extLst>
          </p:cNvPr>
          <p:cNvSpPr/>
          <p:nvPr/>
        </p:nvSpPr>
        <p:spPr>
          <a:xfrm>
            <a:off x="838200" y="2429470"/>
            <a:ext cx="3364635" cy="321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gcd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a, 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b) {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 = a;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 = b;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 != y)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ru-RU" sz="16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 &gt; y) 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x = x – y;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y = y – x;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57947B2-8DB4-45C7-B9C2-7809E0071567}"/>
              </a:ext>
            </a:extLst>
          </p:cNvPr>
          <p:cNvSpPr txBox="1">
            <a:spLocks/>
          </p:cNvSpPr>
          <p:nvPr/>
        </p:nvSpPr>
        <p:spPr>
          <a:xfrm>
            <a:off x="1162465" y="1897422"/>
            <a:ext cx="3040370" cy="476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code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DC221A-687B-4301-8747-35FEB7B5FBA2}"/>
              </a:ext>
            </a:extLst>
          </p:cNvPr>
          <p:cNvSpPr txBox="1">
            <a:spLocks/>
          </p:cNvSpPr>
          <p:nvPr/>
        </p:nvSpPr>
        <p:spPr>
          <a:xfrm>
            <a:off x="5711832" y="1897422"/>
            <a:ext cx="3040370" cy="47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 assembly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4D47FB4-9972-4BD5-A68D-675FDB512E9F}"/>
              </a:ext>
            </a:extLst>
          </p:cNvPr>
          <p:cNvSpPr/>
          <p:nvPr/>
        </p:nvSpPr>
        <p:spPr>
          <a:xfrm>
            <a:off x="1351722" y="3403158"/>
            <a:ext cx="2464904" cy="22956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5AB391-F453-49B5-AC27-806AF3DA003D}"/>
              </a:ext>
            </a:extLst>
          </p:cNvPr>
          <p:cNvSpPr/>
          <p:nvPr/>
        </p:nvSpPr>
        <p:spPr>
          <a:xfrm>
            <a:off x="5396842" y="2429470"/>
            <a:ext cx="3055381" cy="35658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68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Процедуры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FBFEC2-E4F8-4F2D-AEEB-A3C8C6ACD257}"/>
              </a:ext>
            </a:extLst>
          </p:cNvPr>
          <p:cNvSpPr/>
          <p:nvPr/>
        </p:nvSpPr>
        <p:spPr>
          <a:xfrm>
            <a:off x="8301162" y="1690688"/>
            <a:ext cx="3514476" cy="5107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b) {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 = a;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 = b;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sz="12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!= y)</a:t>
            </a:r>
            <a:r>
              <a:rPr lang="ru-RU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ru-RU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 &gt; y)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x = x – y;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y = y – x;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bool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coprimes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(a, b) == 1;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coprimes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(5, 10); 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false</a:t>
            </a:r>
          </a:p>
          <a:p>
            <a:pPr>
              <a:spcBef>
                <a:spcPts val="600"/>
              </a:spcBef>
            </a:pP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coprimes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(9, 10); 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true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8DDE9D44-40D5-4ABC-BA38-EF800899F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50965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Процедуры (они же функции или подпрограммы) – это повторно используемые фрагменты кода реализующие вычисления определенной задачи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Использует имя как точку входа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Имеет ноль или более входных параметров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Использует локальное хранилище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Возвращает управление после того как закончит</a:t>
            </a:r>
          </a:p>
          <a:p>
            <a:pPr lvl="1"/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Использование процедур позволяет абстрагироваться и повторно использовать код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Большие программы состоят из простых процедур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0E53118-942D-40F8-A29C-8285D2861B05}"/>
              </a:ext>
            </a:extLst>
          </p:cNvPr>
          <p:cNvSpPr/>
          <p:nvPr/>
        </p:nvSpPr>
        <p:spPr>
          <a:xfrm>
            <a:off x="8740877" y="1697575"/>
            <a:ext cx="314633" cy="256099"/>
          </a:xfrm>
          <a:prstGeom prst="rect">
            <a:avLst/>
          </a:prstGeom>
          <a:solidFill>
            <a:schemeClr val="accent2">
              <a:lumMod val="60000"/>
              <a:lumOff val="4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517EA6C-FD58-4BBB-ABF1-78D496D98BF8}"/>
              </a:ext>
            </a:extLst>
          </p:cNvPr>
          <p:cNvSpPr/>
          <p:nvPr/>
        </p:nvSpPr>
        <p:spPr>
          <a:xfrm>
            <a:off x="9131432" y="1697575"/>
            <a:ext cx="1094116" cy="256099"/>
          </a:xfrm>
          <a:prstGeom prst="rect">
            <a:avLst/>
          </a:prstGeom>
          <a:solidFill>
            <a:schemeClr val="accent2">
              <a:lumMod val="60000"/>
              <a:lumOff val="4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2886798-8050-4E8C-B064-AA9BC7FE2F77}"/>
              </a:ext>
            </a:extLst>
          </p:cNvPr>
          <p:cNvSpPr/>
          <p:nvPr/>
        </p:nvSpPr>
        <p:spPr>
          <a:xfrm>
            <a:off x="8735960" y="4295658"/>
            <a:ext cx="860324" cy="256099"/>
          </a:xfrm>
          <a:prstGeom prst="rect">
            <a:avLst/>
          </a:prstGeom>
          <a:solidFill>
            <a:schemeClr val="accent2">
              <a:lumMod val="60000"/>
              <a:lumOff val="4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8398AE4-00D0-455A-9F8A-59B3FF92C959}"/>
              </a:ext>
            </a:extLst>
          </p:cNvPr>
          <p:cNvSpPr/>
          <p:nvPr/>
        </p:nvSpPr>
        <p:spPr>
          <a:xfrm>
            <a:off x="8745792" y="1980225"/>
            <a:ext cx="968479" cy="510281"/>
          </a:xfrm>
          <a:prstGeom prst="rect">
            <a:avLst/>
          </a:prstGeom>
          <a:solidFill>
            <a:schemeClr val="accent2">
              <a:lumMod val="60000"/>
              <a:lumOff val="4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79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9" grpId="0" animBg="1"/>
      <p:bldP spid="13" grpId="0" animBg="1"/>
      <p:bldP spid="1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Управление регистрами при вызове процедуры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71271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Вызывающий использует тот же набор регистров, что и вызываемая процедура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Вызывающий не должен полагаться на то, как вызываемая процедура управляет своим регистровым пространством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идеале процедура должна иметь возможность использовать все регистры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Либо вызывающий, либо вызываемый сохраняет регистры вызывающего в памяти и восстанавливает их, когда процедура завершает свое выполнение</a:t>
            </a:r>
          </a:p>
        </p:txBody>
      </p: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3976711E-5431-46E7-BA81-1D1BC3AF954E}"/>
              </a:ext>
            </a:extLst>
          </p:cNvPr>
          <p:cNvGrpSpPr/>
          <p:nvPr/>
        </p:nvGrpSpPr>
        <p:grpSpPr>
          <a:xfrm flipH="1">
            <a:off x="9694606" y="2057929"/>
            <a:ext cx="2202022" cy="3045243"/>
            <a:chOff x="9513286" y="1880948"/>
            <a:chExt cx="2202022" cy="3045243"/>
          </a:xfrm>
        </p:grpSpPr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CA8832DC-2B76-4E60-A4A1-3449A6E2281D}"/>
                </a:ext>
              </a:extLst>
            </p:cNvPr>
            <p:cNvGrpSpPr/>
            <p:nvPr/>
          </p:nvGrpSpPr>
          <p:grpSpPr>
            <a:xfrm>
              <a:off x="10140906" y="1931808"/>
              <a:ext cx="989220" cy="2994383"/>
              <a:chOff x="10537259" y="1538288"/>
              <a:chExt cx="989220" cy="2994383"/>
            </a:xfrm>
          </p:grpSpPr>
          <p:sp>
            <p:nvSpPr>
              <p:cNvPr id="4" name="Полилиния: фигура 3">
                <a:extLst>
                  <a:ext uri="{FF2B5EF4-FFF2-40B4-BE49-F238E27FC236}">
                    <a16:creationId xmlns:a16="http://schemas.microsoft.com/office/drawing/2014/main" id="{1A837B83-F4FF-4415-A9C4-F1CE79226E97}"/>
                  </a:ext>
                </a:extLst>
              </p:cNvPr>
              <p:cNvSpPr/>
              <p:nvPr/>
            </p:nvSpPr>
            <p:spPr>
              <a:xfrm>
                <a:off x="10645874" y="1538288"/>
                <a:ext cx="765691" cy="2994383"/>
              </a:xfrm>
              <a:custGeom>
                <a:avLst/>
                <a:gdLst>
                  <a:gd name="connsiteX0" fmla="*/ 734348 w 861419"/>
                  <a:gd name="connsiteY0" fmla="*/ 0 h 3008671"/>
                  <a:gd name="connsiteX1" fmla="*/ 773677 w 861419"/>
                  <a:gd name="connsiteY1" fmla="*/ 1386348 h 3008671"/>
                  <a:gd name="connsiteX2" fmla="*/ 85418 w 861419"/>
                  <a:gd name="connsiteY2" fmla="*/ 776748 h 3008671"/>
                  <a:gd name="connsiteX3" fmla="*/ 85418 w 861419"/>
                  <a:gd name="connsiteY3" fmla="*/ 2271252 h 3008671"/>
                  <a:gd name="connsiteX4" fmla="*/ 763844 w 861419"/>
                  <a:gd name="connsiteY4" fmla="*/ 1465006 h 3008671"/>
                  <a:gd name="connsiteX5" fmla="*/ 842502 w 861419"/>
                  <a:gd name="connsiteY5" fmla="*/ 3008671 h 3008671"/>
                  <a:gd name="connsiteX0" fmla="*/ 734348 w 853258"/>
                  <a:gd name="connsiteY0" fmla="*/ 0 h 3008671"/>
                  <a:gd name="connsiteX1" fmla="*/ 773677 w 853258"/>
                  <a:gd name="connsiteY1" fmla="*/ 1386348 h 3008671"/>
                  <a:gd name="connsiteX2" fmla="*/ 85418 w 853258"/>
                  <a:gd name="connsiteY2" fmla="*/ 776748 h 3008671"/>
                  <a:gd name="connsiteX3" fmla="*/ 85418 w 853258"/>
                  <a:gd name="connsiteY3" fmla="*/ 2271252 h 3008671"/>
                  <a:gd name="connsiteX4" fmla="*/ 763844 w 853258"/>
                  <a:gd name="connsiteY4" fmla="*/ 1465006 h 3008671"/>
                  <a:gd name="connsiteX5" fmla="*/ 842502 w 853258"/>
                  <a:gd name="connsiteY5" fmla="*/ 3008671 h 3008671"/>
                  <a:gd name="connsiteX0" fmla="*/ 734348 w 853258"/>
                  <a:gd name="connsiteY0" fmla="*/ 0 h 3008671"/>
                  <a:gd name="connsiteX1" fmla="*/ 773677 w 853258"/>
                  <a:gd name="connsiteY1" fmla="*/ 1386348 h 3008671"/>
                  <a:gd name="connsiteX2" fmla="*/ 85418 w 853258"/>
                  <a:gd name="connsiteY2" fmla="*/ 776748 h 3008671"/>
                  <a:gd name="connsiteX3" fmla="*/ 85418 w 853258"/>
                  <a:gd name="connsiteY3" fmla="*/ 2271252 h 3008671"/>
                  <a:gd name="connsiteX4" fmla="*/ 763844 w 853258"/>
                  <a:gd name="connsiteY4" fmla="*/ 1465006 h 3008671"/>
                  <a:gd name="connsiteX5" fmla="*/ 842502 w 853258"/>
                  <a:gd name="connsiteY5" fmla="*/ 3008671 h 3008671"/>
                  <a:gd name="connsiteX0" fmla="*/ 738247 w 891647"/>
                  <a:gd name="connsiteY0" fmla="*/ 0 h 3008671"/>
                  <a:gd name="connsiteX1" fmla="*/ 777576 w 891647"/>
                  <a:gd name="connsiteY1" fmla="*/ 1386348 h 3008671"/>
                  <a:gd name="connsiteX2" fmla="*/ 89317 w 891647"/>
                  <a:gd name="connsiteY2" fmla="*/ 776748 h 3008671"/>
                  <a:gd name="connsiteX3" fmla="*/ 89317 w 891647"/>
                  <a:gd name="connsiteY3" fmla="*/ 2271252 h 3008671"/>
                  <a:gd name="connsiteX4" fmla="*/ 829655 w 891647"/>
                  <a:gd name="connsiteY4" fmla="*/ 1460243 h 3008671"/>
                  <a:gd name="connsiteX5" fmla="*/ 846401 w 891647"/>
                  <a:gd name="connsiteY5" fmla="*/ 3008671 h 3008671"/>
                  <a:gd name="connsiteX0" fmla="*/ 738247 w 848115"/>
                  <a:gd name="connsiteY0" fmla="*/ 0 h 3008671"/>
                  <a:gd name="connsiteX1" fmla="*/ 777576 w 848115"/>
                  <a:gd name="connsiteY1" fmla="*/ 1386348 h 3008671"/>
                  <a:gd name="connsiteX2" fmla="*/ 89317 w 848115"/>
                  <a:gd name="connsiteY2" fmla="*/ 776748 h 3008671"/>
                  <a:gd name="connsiteX3" fmla="*/ 89317 w 848115"/>
                  <a:gd name="connsiteY3" fmla="*/ 2271252 h 3008671"/>
                  <a:gd name="connsiteX4" fmla="*/ 829655 w 848115"/>
                  <a:gd name="connsiteY4" fmla="*/ 1460243 h 3008671"/>
                  <a:gd name="connsiteX5" fmla="*/ 846401 w 848115"/>
                  <a:gd name="connsiteY5" fmla="*/ 3008671 h 3008671"/>
                  <a:gd name="connsiteX0" fmla="*/ 738701 w 850305"/>
                  <a:gd name="connsiteY0" fmla="*/ 0 h 3008671"/>
                  <a:gd name="connsiteX1" fmla="*/ 778030 w 850305"/>
                  <a:gd name="connsiteY1" fmla="*/ 1386348 h 3008671"/>
                  <a:gd name="connsiteX2" fmla="*/ 89771 w 850305"/>
                  <a:gd name="connsiteY2" fmla="*/ 776748 h 3008671"/>
                  <a:gd name="connsiteX3" fmla="*/ 89771 w 850305"/>
                  <a:gd name="connsiteY3" fmla="*/ 2271252 h 3008671"/>
                  <a:gd name="connsiteX4" fmla="*/ 837253 w 850305"/>
                  <a:gd name="connsiteY4" fmla="*/ 1460243 h 3008671"/>
                  <a:gd name="connsiteX5" fmla="*/ 846855 w 850305"/>
                  <a:gd name="connsiteY5" fmla="*/ 3008671 h 3008671"/>
                  <a:gd name="connsiteX0" fmla="*/ 739310 w 855971"/>
                  <a:gd name="connsiteY0" fmla="*/ 0 h 3008671"/>
                  <a:gd name="connsiteX1" fmla="*/ 778639 w 855971"/>
                  <a:gd name="connsiteY1" fmla="*/ 1386348 h 3008671"/>
                  <a:gd name="connsiteX2" fmla="*/ 90380 w 855971"/>
                  <a:gd name="connsiteY2" fmla="*/ 776748 h 3008671"/>
                  <a:gd name="connsiteX3" fmla="*/ 90380 w 855971"/>
                  <a:gd name="connsiteY3" fmla="*/ 2271252 h 3008671"/>
                  <a:gd name="connsiteX4" fmla="*/ 847387 w 855971"/>
                  <a:gd name="connsiteY4" fmla="*/ 1467386 h 3008671"/>
                  <a:gd name="connsiteX5" fmla="*/ 847464 w 855971"/>
                  <a:gd name="connsiteY5" fmla="*/ 3008671 h 3008671"/>
                  <a:gd name="connsiteX0" fmla="*/ 739310 w 855971"/>
                  <a:gd name="connsiteY0" fmla="*/ 0 h 3008671"/>
                  <a:gd name="connsiteX1" fmla="*/ 778639 w 855971"/>
                  <a:gd name="connsiteY1" fmla="*/ 1386348 h 3008671"/>
                  <a:gd name="connsiteX2" fmla="*/ 90380 w 855971"/>
                  <a:gd name="connsiteY2" fmla="*/ 776748 h 3008671"/>
                  <a:gd name="connsiteX3" fmla="*/ 90380 w 855971"/>
                  <a:gd name="connsiteY3" fmla="*/ 2271252 h 3008671"/>
                  <a:gd name="connsiteX4" fmla="*/ 847387 w 855971"/>
                  <a:gd name="connsiteY4" fmla="*/ 1467386 h 3008671"/>
                  <a:gd name="connsiteX5" fmla="*/ 847464 w 855971"/>
                  <a:gd name="connsiteY5" fmla="*/ 3008671 h 3008671"/>
                  <a:gd name="connsiteX0" fmla="*/ 738854 w 851433"/>
                  <a:gd name="connsiteY0" fmla="*/ 0 h 3008671"/>
                  <a:gd name="connsiteX1" fmla="*/ 778183 w 851433"/>
                  <a:gd name="connsiteY1" fmla="*/ 1386348 h 3008671"/>
                  <a:gd name="connsiteX2" fmla="*/ 89924 w 851433"/>
                  <a:gd name="connsiteY2" fmla="*/ 776748 h 3008671"/>
                  <a:gd name="connsiteX3" fmla="*/ 89924 w 851433"/>
                  <a:gd name="connsiteY3" fmla="*/ 2271252 h 3008671"/>
                  <a:gd name="connsiteX4" fmla="*/ 839787 w 851433"/>
                  <a:gd name="connsiteY4" fmla="*/ 1476911 h 3008671"/>
                  <a:gd name="connsiteX5" fmla="*/ 847008 w 851433"/>
                  <a:gd name="connsiteY5" fmla="*/ 3008671 h 3008671"/>
                  <a:gd name="connsiteX0" fmla="*/ 738854 w 914770"/>
                  <a:gd name="connsiteY0" fmla="*/ 0 h 3008671"/>
                  <a:gd name="connsiteX1" fmla="*/ 778183 w 914770"/>
                  <a:gd name="connsiteY1" fmla="*/ 1386348 h 3008671"/>
                  <a:gd name="connsiteX2" fmla="*/ 89924 w 914770"/>
                  <a:gd name="connsiteY2" fmla="*/ 776748 h 3008671"/>
                  <a:gd name="connsiteX3" fmla="*/ 89924 w 914770"/>
                  <a:gd name="connsiteY3" fmla="*/ 2271252 h 3008671"/>
                  <a:gd name="connsiteX4" fmla="*/ 839787 w 914770"/>
                  <a:gd name="connsiteY4" fmla="*/ 1476911 h 3008671"/>
                  <a:gd name="connsiteX5" fmla="*/ 847008 w 914770"/>
                  <a:gd name="connsiteY5" fmla="*/ 3008671 h 3008671"/>
                  <a:gd name="connsiteX0" fmla="*/ 738854 w 911600"/>
                  <a:gd name="connsiteY0" fmla="*/ 0 h 3008671"/>
                  <a:gd name="connsiteX1" fmla="*/ 778183 w 911600"/>
                  <a:gd name="connsiteY1" fmla="*/ 1386348 h 3008671"/>
                  <a:gd name="connsiteX2" fmla="*/ 89924 w 911600"/>
                  <a:gd name="connsiteY2" fmla="*/ 776748 h 3008671"/>
                  <a:gd name="connsiteX3" fmla="*/ 89924 w 911600"/>
                  <a:gd name="connsiteY3" fmla="*/ 2271252 h 3008671"/>
                  <a:gd name="connsiteX4" fmla="*/ 839787 w 911600"/>
                  <a:gd name="connsiteY4" fmla="*/ 1476911 h 3008671"/>
                  <a:gd name="connsiteX5" fmla="*/ 847008 w 911600"/>
                  <a:gd name="connsiteY5" fmla="*/ 3008671 h 3008671"/>
                  <a:gd name="connsiteX0" fmla="*/ 738854 w 915826"/>
                  <a:gd name="connsiteY0" fmla="*/ 0 h 3008671"/>
                  <a:gd name="connsiteX1" fmla="*/ 778183 w 915826"/>
                  <a:gd name="connsiteY1" fmla="*/ 1386348 h 3008671"/>
                  <a:gd name="connsiteX2" fmla="*/ 89924 w 915826"/>
                  <a:gd name="connsiteY2" fmla="*/ 776748 h 3008671"/>
                  <a:gd name="connsiteX3" fmla="*/ 89924 w 915826"/>
                  <a:gd name="connsiteY3" fmla="*/ 2271252 h 3008671"/>
                  <a:gd name="connsiteX4" fmla="*/ 839787 w 915826"/>
                  <a:gd name="connsiteY4" fmla="*/ 1476911 h 3008671"/>
                  <a:gd name="connsiteX5" fmla="*/ 847008 w 915826"/>
                  <a:gd name="connsiteY5" fmla="*/ 3008671 h 3008671"/>
                  <a:gd name="connsiteX0" fmla="*/ 738854 w 917940"/>
                  <a:gd name="connsiteY0" fmla="*/ 0 h 3008671"/>
                  <a:gd name="connsiteX1" fmla="*/ 778183 w 917940"/>
                  <a:gd name="connsiteY1" fmla="*/ 1386348 h 3008671"/>
                  <a:gd name="connsiteX2" fmla="*/ 89924 w 917940"/>
                  <a:gd name="connsiteY2" fmla="*/ 776748 h 3008671"/>
                  <a:gd name="connsiteX3" fmla="*/ 89924 w 917940"/>
                  <a:gd name="connsiteY3" fmla="*/ 2271252 h 3008671"/>
                  <a:gd name="connsiteX4" fmla="*/ 839787 w 917940"/>
                  <a:gd name="connsiteY4" fmla="*/ 1476911 h 3008671"/>
                  <a:gd name="connsiteX5" fmla="*/ 847008 w 917940"/>
                  <a:gd name="connsiteY5" fmla="*/ 3008671 h 3008671"/>
                  <a:gd name="connsiteX0" fmla="*/ 738854 w 912656"/>
                  <a:gd name="connsiteY0" fmla="*/ 0 h 3008671"/>
                  <a:gd name="connsiteX1" fmla="*/ 778183 w 912656"/>
                  <a:gd name="connsiteY1" fmla="*/ 1386348 h 3008671"/>
                  <a:gd name="connsiteX2" fmla="*/ 89924 w 912656"/>
                  <a:gd name="connsiteY2" fmla="*/ 776748 h 3008671"/>
                  <a:gd name="connsiteX3" fmla="*/ 89924 w 912656"/>
                  <a:gd name="connsiteY3" fmla="*/ 2271252 h 3008671"/>
                  <a:gd name="connsiteX4" fmla="*/ 839787 w 912656"/>
                  <a:gd name="connsiteY4" fmla="*/ 1476911 h 3008671"/>
                  <a:gd name="connsiteX5" fmla="*/ 847008 w 912656"/>
                  <a:gd name="connsiteY5" fmla="*/ 3008671 h 3008671"/>
                  <a:gd name="connsiteX0" fmla="*/ 738854 w 913713"/>
                  <a:gd name="connsiteY0" fmla="*/ 0 h 3008671"/>
                  <a:gd name="connsiteX1" fmla="*/ 778183 w 913713"/>
                  <a:gd name="connsiteY1" fmla="*/ 1386348 h 3008671"/>
                  <a:gd name="connsiteX2" fmla="*/ 89924 w 913713"/>
                  <a:gd name="connsiteY2" fmla="*/ 776748 h 3008671"/>
                  <a:gd name="connsiteX3" fmla="*/ 89924 w 913713"/>
                  <a:gd name="connsiteY3" fmla="*/ 2271252 h 3008671"/>
                  <a:gd name="connsiteX4" fmla="*/ 839787 w 913713"/>
                  <a:gd name="connsiteY4" fmla="*/ 1476911 h 3008671"/>
                  <a:gd name="connsiteX5" fmla="*/ 847008 w 913713"/>
                  <a:gd name="connsiteY5" fmla="*/ 3008671 h 3008671"/>
                  <a:gd name="connsiteX0" fmla="*/ 733167 w 855069"/>
                  <a:gd name="connsiteY0" fmla="*/ 0 h 3008671"/>
                  <a:gd name="connsiteX1" fmla="*/ 772496 w 855069"/>
                  <a:gd name="connsiteY1" fmla="*/ 1386348 h 3008671"/>
                  <a:gd name="connsiteX2" fmla="*/ 84237 w 855069"/>
                  <a:gd name="connsiteY2" fmla="*/ 776748 h 3008671"/>
                  <a:gd name="connsiteX3" fmla="*/ 84237 w 855069"/>
                  <a:gd name="connsiteY3" fmla="*/ 2271252 h 3008671"/>
                  <a:gd name="connsiteX4" fmla="*/ 743613 w 855069"/>
                  <a:gd name="connsiteY4" fmla="*/ 1574542 h 3008671"/>
                  <a:gd name="connsiteX5" fmla="*/ 841321 w 855069"/>
                  <a:gd name="connsiteY5" fmla="*/ 3008671 h 3008671"/>
                  <a:gd name="connsiteX0" fmla="*/ 697936 w 819838"/>
                  <a:gd name="connsiteY0" fmla="*/ 0 h 3008671"/>
                  <a:gd name="connsiteX1" fmla="*/ 737265 w 819838"/>
                  <a:gd name="connsiteY1" fmla="*/ 1386348 h 3008671"/>
                  <a:gd name="connsiteX2" fmla="*/ 49006 w 819838"/>
                  <a:gd name="connsiteY2" fmla="*/ 776748 h 3008671"/>
                  <a:gd name="connsiteX3" fmla="*/ 49006 w 819838"/>
                  <a:gd name="connsiteY3" fmla="*/ 2271252 h 3008671"/>
                  <a:gd name="connsiteX4" fmla="*/ 708382 w 819838"/>
                  <a:gd name="connsiteY4" fmla="*/ 1574542 h 3008671"/>
                  <a:gd name="connsiteX5" fmla="*/ 806090 w 819838"/>
                  <a:gd name="connsiteY5" fmla="*/ 3008671 h 3008671"/>
                  <a:gd name="connsiteX0" fmla="*/ 696477 w 818379"/>
                  <a:gd name="connsiteY0" fmla="*/ 0 h 3008671"/>
                  <a:gd name="connsiteX1" fmla="*/ 735806 w 818379"/>
                  <a:gd name="connsiteY1" fmla="*/ 1386348 h 3008671"/>
                  <a:gd name="connsiteX2" fmla="*/ 47547 w 818379"/>
                  <a:gd name="connsiteY2" fmla="*/ 776748 h 3008671"/>
                  <a:gd name="connsiteX3" fmla="*/ 47547 w 818379"/>
                  <a:gd name="connsiteY3" fmla="*/ 2271252 h 3008671"/>
                  <a:gd name="connsiteX4" fmla="*/ 706923 w 818379"/>
                  <a:gd name="connsiteY4" fmla="*/ 1574542 h 3008671"/>
                  <a:gd name="connsiteX5" fmla="*/ 804631 w 818379"/>
                  <a:gd name="connsiteY5" fmla="*/ 3008671 h 3008671"/>
                  <a:gd name="connsiteX0" fmla="*/ 649308 w 771210"/>
                  <a:gd name="connsiteY0" fmla="*/ 0 h 3008671"/>
                  <a:gd name="connsiteX1" fmla="*/ 688637 w 771210"/>
                  <a:gd name="connsiteY1" fmla="*/ 1386348 h 3008671"/>
                  <a:gd name="connsiteX2" fmla="*/ 378 w 771210"/>
                  <a:gd name="connsiteY2" fmla="*/ 776748 h 3008671"/>
                  <a:gd name="connsiteX3" fmla="*/ 378 w 771210"/>
                  <a:gd name="connsiteY3" fmla="*/ 2271252 h 3008671"/>
                  <a:gd name="connsiteX4" fmla="*/ 659754 w 771210"/>
                  <a:gd name="connsiteY4" fmla="*/ 1574542 h 3008671"/>
                  <a:gd name="connsiteX5" fmla="*/ 757462 w 771210"/>
                  <a:gd name="connsiteY5" fmla="*/ 3008671 h 3008671"/>
                  <a:gd name="connsiteX0" fmla="*/ 697600 w 819502"/>
                  <a:gd name="connsiteY0" fmla="*/ 0 h 3008671"/>
                  <a:gd name="connsiteX1" fmla="*/ 736929 w 819502"/>
                  <a:gd name="connsiteY1" fmla="*/ 1386348 h 3008671"/>
                  <a:gd name="connsiteX2" fmla="*/ 46289 w 819502"/>
                  <a:gd name="connsiteY2" fmla="*/ 774367 h 3008671"/>
                  <a:gd name="connsiteX3" fmla="*/ 48670 w 819502"/>
                  <a:gd name="connsiteY3" fmla="*/ 2271252 h 3008671"/>
                  <a:gd name="connsiteX4" fmla="*/ 708046 w 819502"/>
                  <a:gd name="connsiteY4" fmla="*/ 1574542 h 3008671"/>
                  <a:gd name="connsiteX5" fmla="*/ 805754 w 819502"/>
                  <a:gd name="connsiteY5" fmla="*/ 3008671 h 3008671"/>
                  <a:gd name="connsiteX0" fmla="*/ 651336 w 773238"/>
                  <a:gd name="connsiteY0" fmla="*/ 0 h 3008671"/>
                  <a:gd name="connsiteX1" fmla="*/ 690665 w 773238"/>
                  <a:gd name="connsiteY1" fmla="*/ 1386348 h 3008671"/>
                  <a:gd name="connsiteX2" fmla="*/ 25 w 773238"/>
                  <a:gd name="connsiteY2" fmla="*/ 774367 h 3008671"/>
                  <a:gd name="connsiteX3" fmla="*/ 2406 w 773238"/>
                  <a:gd name="connsiteY3" fmla="*/ 2271252 h 3008671"/>
                  <a:gd name="connsiteX4" fmla="*/ 661782 w 773238"/>
                  <a:gd name="connsiteY4" fmla="*/ 1574542 h 3008671"/>
                  <a:gd name="connsiteX5" fmla="*/ 759490 w 773238"/>
                  <a:gd name="connsiteY5" fmla="*/ 3008671 h 3008671"/>
                  <a:gd name="connsiteX0" fmla="*/ 699342 w 812336"/>
                  <a:gd name="connsiteY0" fmla="*/ 0 h 3008671"/>
                  <a:gd name="connsiteX1" fmla="*/ 738671 w 812336"/>
                  <a:gd name="connsiteY1" fmla="*/ 1386348 h 3008671"/>
                  <a:gd name="connsiteX2" fmla="*/ 48031 w 812336"/>
                  <a:gd name="connsiteY2" fmla="*/ 774367 h 3008671"/>
                  <a:gd name="connsiteX3" fmla="*/ 50412 w 812336"/>
                  <a:gd name="connsiteY3" fmla="*/ 2145045 h 3008671"/>
                  <a:gd name="connsiteX4" fmla="*/ 709788 w 812336"/>
                  <a:gd name="connsiteY4" fmla="*/ 1574542 h 3008671"/>
                  <a:gd name="connsiteX5" fmla="*/ 807496 w 812336"/>
                  <a:gd name="connsiteY5" fmla="*/ 3008671 h 3008671"/>
                  <a:gd name="connsiteX0" fmla="*/ 651316 w 764310"/>
                  <a:gd name="connsiteY0" fmla="*/ 0 h 3008671"/>
                  <a:gd name="connsiteX1" fmla="*/ 690645 w 764310"/>
                  <a:gd name="connsiteY1" fmla="*/ 1386348 h 3008671"/>
                  <a:gd name="connsiteX2" fmla="*/ 5 w 764310"/>
                  <a:gd name="connsiteY2" fmla="*/ 774367 h 3008671"/>
                  <a:gd name="connsiteX3" fmla="*/ 2386 w 764310"/>
                  <a:gd name="connsiteY3" fmla="*/ 2145045 h 3008671"/>
                  <a:gd name="connsiteX4" fmla="*/ 661762 w 764310"/>
                  <a:gd name="connsiteY4" fmla="*/ 1574542 h 3008671"/>
                  <a:gd name="connsiteX5" fmla="*/ 759470 w 764310"/>
                  <a:gd name="connsiteY5" fmla="*/ 3008671 h 3008671"/>
                  <a:gd name="connsiteX0" fmla="*/ 651316 w 759638"/>
                  <a:gd name="connsiteY0" fmla="*/ 0 h 3008671"/>
                  <a:gd name="connsiteX1" fmla="*/ 690645 w 759638"/>
                  <a:gd name="connsiteY1" fmla="*/ 1386348 h 3008671"/>
                  <a:gd name="connsiteX2" fmla="*/ 5 w 759638"/>
                  <a:gd name="connsiteY2" fmla="*/ 774367 h 3008671"/>
                  <a:gd name="connsiteX3" fmla="*/ 2386 w 759638"/>
                  <a:gd name="connsiteY3" fmla="*/ 2145045 h 3008671"/>
                  <a:gd name="connsiteX4" fmla="*/ 661762 w 759638"/>
                  <a:gd name="connsiteY4" fmla="*/ 1574542 h 3008671"/>
                  <a:gd name="connsiteX5" fmla="*/ 759470 w 759638"/>
                  <a:gd name="connsiteY5" fmla="*/ 3008671 h 3008671"/>
                  <a:gd name="connsiteX0" fmla="*/ 705361 w 817951"/>
                  <a:gd name="connsiteY0" fmla="*/ 0 h 3008671"/>
                  <a:gd name="connsiteX1" fmla="*/ 744690 w 817951"/>
                  <a:gd name="connsiteY1" fmla="*/ 1386348 h 3008671"/>
                  <a:gd name="connsiteX2" fmla="*/ 54050 w 817951"/>
                  <a:gd name="connsiteY2" fmla="*/ 774367 h 3008671"/>
                  <a:gd name="connsiteX3" fmla="*/ 56431 w 817951"/>
                  <a:gd name="connsiteY3" fmla="*/ 2145045 h 3008671"/>
                  <a:gd name="connsiteX4" fmla="*/ 813438 w 817951"/>
                  <a:gd name="connsiteY4" fmla="*/ 1569780 h 3008671"/>
                  <a:gd name="connsiteX5" fmla="*/ 813515 w 817951"/>
                  <a:gd name="connsiteY5" fmla="*/ 3008671 h 3008671"/>
                  <a:gd name="connsiteX0" fmla="*/ 651316 w 763906"/>
                  <a:gd name="connsiteY0" fmla="*/ 0 h 3008671"/>
                  <a:gd name="connsiteX1" fmla="*/ 690645 w 763906"/>
                  <a:gd name="connsiteY1" fmla="*/ 1386348 h 3008671"/>
                  <a:gd name="connsiteX2" fmla="*/ 5 w 763906"/>
                  <a:gd name="connsiteY2" fmla="*/ 774367 h 3008671"/>
                  <a:gd name="connsiteX3" fmla="*/ 2386 w 763906"/>
                  <a:gd name="connsiteY3" fmla="*/ 2145045 h 3008671"/>
                  <a:gd name="connsiteX4" fmla="*/ 759393 w 763906"/>
                  <a:gd name="connsiteY4" fmla="*/ 1569780 h 3008671"/>
                  <a:gd name="connsiteX5" fmla="*/ 759470 w 763906"/>
                  <a:gd name="connsiteY5" fmla="*/ 3008671 h 3008671"/>
                  <a:gd name="connsiteX0" fmla="*/ 705301 w 841166"/>
                  <a:gd name="connsiteY0" fmla="*/ 0 h 3008671"/>
                  <a:gd name="connsiteX1" fmla="*/ 799399 w 841166"/>
                  <a:gd name="connsiteY1" fmla="*/ 1350629 h 3008671"/>
                  <a:gd name="connsiteX2" fmla="*/ 53990 w 841166"/>
                  <a:gd name="connsiteY2" fmla="*/ 774367 h 3008671"/>
                  <a:gd name="connsiteX3" fmla="*/ 56371 w 841166"/>
                  <a:gd name="connsiteY3" fmla="*/ 2145045 h 3008671"/>
                  <a:gd name="connsiteX4" fmla="*/ 813378 w 841166"/>
                  <a:gd name="connsiteY4" fmla="*/ 1569780 h 3008671"/>
                  <a:gd name="connsiteX5" fmla="*/ 813455 w 841166"/>
                  <a:gd name="connsiteY5" fmla="*/ 3008671 h 3008671"/>
                  <a:gd name="connsiteX0" fmla="*/ 705301 w 817891"/>
                  <a:gd name="connsiteY0" fmla="*/ 0 h 3008671"/>
                  <a:gd name="connsiteX1" fmla="*/ 799399 w 817891"/>
                  <a:gd name="connsiteY1" fmla="*/ 1350629 h 3008671"/>
                  <a:gd name="connsiteX2" fmla="*/ 53990 w 817891"/>
                  <a:gd name="connsiteY2" fmla="*/ 774367 h 3008671"/>
                  <a:gd name="connsiteX3" fmla="*/ 56371 w 817891"/>
                  <a:gd name="connsiteY3" fmla="*/ 2145045 h 3008671"/>
                  <a:gd name="connsiteX4" fmla="*/ 813378 w 817891"/>
                  <a:gd name="connsiteY4" fmla="*/ 1569780 h 3008671"/>
                  <a:gd name="connsiteX5" fmla="*/ 813455 w 817891"/>
                  <a:gd name="connsiteY5" fmla="*/ 3008671 h 3008671"/>
                  <a:gd name="connsiteX0" fmla="*/ 706535 w 819125"/>
                  <a:gd name="connsiteY0" fmla="*/ 0 h 3008671"/>
                  <a:gd name="connsiteX1" fmla="*/ 817302 w 819125"/>
                  <a:gd name="connsiteY1" fmla="*/ 1345867 h 3008671"/>
                  <a:gd name="connsiteX2" fmla="*/ 55224 w 819125"/>
                  <a:gd name="connsiteY2" fmla="*/ 774367 h 3008671"/>
                  <a:gd name="connsiteX3" fmla="*/ 57605 w 819125"/>
                  <a:gd name="connsiteY3" fmla="*/ 2145045 h 3008671"/>
                  <a:gd name="connsiteX4" fmla="*/ 814612 w 819125"/>
                  <a:gd name="connsiteY4" fmla="*/ 1569780 h 3008671"/>
                  <a:gd name="connsiteX5" fmla="*/ 814689 w 819125"/>
                  <a:gd name="connsiteY5" fmla="*/ 3008671 h 3008671"/>
                  <a:gd name="connsiteX0" fmla="*/ 651392 w 763982"/>
                  <a:gd name="connsiteY0" fmla="*/ 0 h 3008671"/>
                  <a:gd name="connsiteX1" fmla="*/ 762159 w 763982"/>
                  <a:gd name="connsiteY1" fmla="*/ 1345867 h 3008671"/>
                  <a:gd name="connsiteX2" fmla="*/ 81 w 763982"/>
                  <a:gd name="connsiteY2" fmla="*/ 774367 h 3008671"/>
                  <a:gd name="connsiteX3" fmla="*/ 2462 w 763982"/>
                  <a:gd name="connsiteY3" fmla="*/ 2145045 h 3008671"/>
                  <a:gd name="connsiteX4" fmla="*/ 759469 w 763982"/>
                  <a:gd name="connsiteY4" fmla="*/ 1569780 h 3008671"/>
                  <a:gd name="connsiteX5" fmla="*/ 759546 w 763982"/>
                  <a:gd name="connsiteY5" fmla="*/ 3008671 h 3008671"/>
                  <a:gd name="connsiteX0" fmla="*/ 713317 w 818770"/>
                  <a:gd name="connsiteY0" fmla="*/ 0 h 3006289"/>
                  <a:gd name="connsiteX1" fmla="*/ 762172 w 818770"/>
                  <a:gd name="connsiteY1" fmla="*/ 1343485 h 3006289"/>
                  <a:gd name="connsiteX2" fmla="*/ 94 w 818770"/>
                  <a:gd name="connsiteY2" fmla="*/ 771985 h 3006289"/>
                  <a:gd name="connsiteX3" fmla="*/ 2475 w 818770"/>
                  <a:gd name="connsiteY3" fmla="*/ 2142663 h 3006289"/>
                  <a:gd name="connsiteX4" fmla="*/ 759482 w 818770"/>
                  <a:gd name="connsiteY4" fmla="*/ 1567398 h 3006289"/>
                  <a:gd name="connsiteX5" fmla="*/ 759559 w 818770"/>
                  <a:gd name="connsiteY5" fmla="*/ 3006289 h 3006289"/>
                  <a:gd name="connsiteX0" fmla="*/ 713317 w 804744"/>
                  <a:gd name="connsiteY0" fmla="*/ 0 h 3006289"/>
                  <a:gd name="connsiteX1" fmla="*/ 762172 w 804744"/>
                  <a:gd name="connsiteY1" fmla="*/ 1343485 h 3006289"/>
                  <a:gd name="connsiteX2" fmla="*/ 94 w 804744"/>
                  <a:gd name="connsiteY2" fmla="*/ 771985 h 3006289"/>
                  <a:gd name="connsiteX3" fmla="*/ 2475 w 804744"/>
                  <a:gd name="connsiteY3" fmla="*/ 2142663 h 3006289"/>
                  <a:gd name="connsiteX4" fmla="*/ 759482 w 804744"/>
                  <a:gd name="connsiteY4" fmla="*/ 1567398 h 3006289"/>
                  <a:gd name="connsiteX5" fmla="*/ 759559 w 804744"/>
                  <a:gd name="connsiteY5" fmla="*/ 3006289 h 3006289"/>
                  <a:gd name="connsiteX0" fmla="*/ 765705 w 819798"/>
                  <a:gd name="connsiteY0" fmla="*/ 0 h 2994383"/>
                  <a:gd name="connsiteX1" fmla="*/ 762173 w 819798"/>
                  <a:gd name="connsiteY1" fmla="*/ 1331579 h 2994383"/>
                  <a:gd name="connsiteX2" fmla="*/ 95 w 819798"/>
                  <a:gd name="connsiteY2" fmla="*/ 760079 h 2994383"/>
                  <a:gd name="connsiteX3" fmla="*/ 2476 w 819798"/>
                  <a:gd name="connsiteY3" fmla="*/ 2130757 h 2994383"/>
                  <a:gd name="connsiteX4" fmla="*/ 759483 w 819798"/>
                  <a:gd name="connsiteY4" fmla="*/ 1555492 h 2994383"/>
                  <a:gd name="connsiteX5" fmla="*/ 759560 w 819798"/>
                  <a:gd name="connsiteY5" fmla="*/ 2994383 h 2994383"/>
                  <a:gd name="connsiteX0" fmla="*/ 765691 w 765691"/>
                  <a:gd name="connsiteY0" fmla="*/ 0 h 2994383"/>
                  <a:gd name="connsiteX1" fmla="*/ 762159 w 765691"/>
                  <a:gd name="connsiteY1" fmla="*/ 1331579 h 2994383"/>
                  <a:gd name="connsiteX2" fmla="*/ 81 w 765691"/>
                  <a:gd name="connsiteY2" fmla="*/ 760079 h 2994383"/>
                  <a:gd name="connsiteX3" fmla="*/ 2462 w 765691"/>
                  <a:gd name="connsiteY3" fmla="*/ 2130757 h 2994383"/>
                  <a:gd name="connsiteX4" fmla="*/ 759469 w 765691"/>
                  <a:gd name="connsiteY4" fmla="*/ 1555492 h 2994383"/>
                  <a:gd name="connsiteX5" fmla="*/ 759546 w 765691"/>
                  <a:gd name="connsiteY5" fmla="*/ 2994383 h 2994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5691" h="2994383">
                    <a:moveTo>
                      <a:pt x="765691" y="0"/>
                    </a:moveTo>
                    <a:cubicBezTo>
                      <a:pt x="765615" y="773702"/>
                      <a:pt x="763555" y="957249"/>
                      <a:pt x="762159" y="1331579"/>
                    </a:cubicBezTo>
                    <a:cubicBezTo>
                      <a:pt x="760763" y="1705909"/>
                      <a:pt x="-9035" y="460196"/>
                      <a:pt x="81" y="760079"/>
                    </a:cubicBezTo>
                    <a:cubicBezTo>
                      <a:pt x="9197" y="1059962"/>
                      <a:pt x="4484" y="1879126"/>
                      <a:pt x="2462" y="2130757"/>
                    </a:cubicBezTo>
                    <a:cubicBezTo>
                      <a:pt x="440" y="2382388"/>
                      <a:pt x="752351" y="1204385"/>
                      <a:pt x="759469" y="1555492"/>
                    </a:cubicBezTo>
                    <a:cubicBezTo>
                      <a:pt x="766587" y="1906599"/>
                      <a:pt x="764257" y="1495808"/>
                      <a:pt x="759546" y="2994383"/>
                    </a:cubicBezTo>
                  </a:path>
                </a:pathLst>
              </a:custGeom>
              <a:noFill/>
              <a:ln w="19050"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EBEFD102-A4BF-493D-BF19-00AC3AD8D25F}"/>
                  </a:ext>
                </a:extLst>
              </p:cNvPr>
              <p:cNvSpPr/>
              <p:nvPr/>
            </p:nvSpPr>
            <p:spPr>
              <a:xfrm>
                <a:off x="11294803" y="1563875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56D84BD-7432-4100-A2B8-B5F45EE9EE19}"/>
                  </a:ext>
                </a:extLst>
              </p:cNvPr>
              <p:cNvSpPr/>
              <p:nvPr/>
            </p:nvSpPr>
            <p:spPr>
              <a:xfrm>
                <a:off x="11297339" y="1757152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AF3895A-F44E-4EB4-97B2-BB739C9B2A8F}"/>
                  </a:ext>
                </a:extLst>
              </p:cNvPr>
              <p:cNvSpPr/>
              <p:nvPr/>
            </p:nvSpPr>
            <p:spPr>
              <a:xfrm>
                <a:off x="11297339" y="1955191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09DD4F7-17D9-4D2E-89D8-D675808BD39A}"/>
                  </a:ext>
                </a:extLst>
              </p:cNvPr>
              <p:cNvSpPr/>
              <p:nvPr/>
            </p:nvSpPr>
            <p:spPr>
              <a:xfrm>
                <a:off x="11297338" y="2153230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0732C84-C548-4267-B13A-21B783031F73}"/>
                  </a:ext>
                </a:extLst>
              </p:cNvPr>
              <p:cNvSpPr/>
              <p:nvPr/>
            </p:nvSpPr>
            <p:spPr>
              <a:xfrm>
                <a:off x="11297338" y="2351269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4AE60BF3-CC77-478C-8A32-048B23337D1E}"/>
                  </a:ext>
                </a:extLst>
              </p:cNvPr>
              <p:cNvSpPr/>
              <p:nvPr/>
            </p:nvSpPr>
            <p:spPr>
              <a:xfrm>
                <a:off x="11297337" y="2544546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07ACB42-044F-4633-90BA-53C28CE2BE33}"/>
                  </a:ext>
                </a:extLst>
              </p:cNvPr>
              <p:cNvSpPr/>
              <p:nvPr/>
            </p:nvSpPr>
            <p:spPr>
              <a:xfrm>
                <a:off x="11300180" y="2737823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8E8F342-433D-4706-89F0-B0538F01FAC4}"/>
                  </a:ext>
                </a:extLst>
              </p:cNvPr>
              <p:cNvSpPr/>
              <p:nvPr/>
            </p:nvSpPr>
            <p:spPr>
              <a:xfrm>
                <a:off x="10537260" y="2343940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2552D91-E07F-4BE3-9898-AFAD9A49976A}"/>
                  </a:ext>
                </a:extLst>
              </p:cNvPr>
              <p:cNvSpPr/>
              <p:nvPr/>
            </p:nvSpPr>
            <p:spPr>
              <a:xfrm>
                <a:off x="10537259" y="2535828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6F79EE6-58EF-4F2D-9383-6C186D1F55A8}"/>
                  </a:ext>
                </a:extLst>
              </p:cNvPr>
              <p:cNvSpPr/>
              <p:nvPr/>
            </p:nvSpPr>
            <p:spPr>
              <a:xfrm>
                <a:off x="10537259" y="2727716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5CE6CB7-EE53-4003-B8E1-A79612C10579}"/>
                  </a:ext>
                </a:extLst>
              </p:cNvPr>
              <p:cNvSpPr/>
              <p:nvPr/>
            </p:nvSpPr>
            <p:spPr>
              <a:xfrm>
                <a:off x="10537259" y="2914235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4CAC3B1-4EEB-4F44-968E-582B3CE79EE0}"/>
                  </a:ext>
                </a:extLst>
              </p:cNvPr>
              <p:cNvSpPr/>
              <p:nvPr/>
            </p:nvSpPr>
            <p:spPr>
              <a:xfrm>
                <a:off x="10537259" y="3100754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7F782A0-64A9-47C5-97FA-78ECEDBDAA1E}"/>
                  </a:ext>
                </a:extLst>
              </p:cNvPr>
              <p:cNvSpPr/>
              <p:nvPr/>
            </p:nvSpPr>
            <p:spPr>
              <a:xfrm>
                <a:off x="10537259" y="3281838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921A878D-FF2E-4499-9A0B-4D54D1AA25C1}"/>
                  </a:ext>
                </a:extLst>
              </p:cNvPr>
              <p:cNvSpPr/>
              <p:nvPr/>
            </p:nvSpPr>
            <p:spPr>
              <a:xfrm>
                <a:off x="10537259" y="3462922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24BDE67A-56E5-492D-81F7-F3B801417124}"/>
                  </a:ext>
                </a:extLst>
              </p:cNvPr>
              <p:cNvSpPr/>
              <p:nvPr/>
            </p:nvSpPr>
            <p:spPr>
              <a:xfrm>
                <a:off x="11302027" y="3088271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41640379-BC23-4385-A4E3-51B4613D3BBF}"/>
                  </a:ext>
                </a:extLst>
              </p:cNvPr>
              <p:cNvSpPr/>
              <p:nvPr/>
            </p:nvSpPr>
            <p:spPr>
              <a:xfrm>
                <a:off x="11304563" y="3281548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788BBBDB-31C4-4702-877F-D6CDF2721914}"/>
                  </a:ext>
                </a:extLst>
              </p:cNvPr>
              <p:cNvSpPr/>
              <p:nvPr/>
            </p:nvSpPr>
            <p:spPr>
              <a:xfrm>
                <a:off x="11304563" y="3479587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8B885EBB-8030-43A8-BADB-76580E3819C3}"/>
                  </a:ext>
                </a:extLst>
              </p:cNvPr>
              <p:cNvSpPr/>
              <p:nvPr/>
            </p:nvSpPr>
            <p:spPr>
              <a:xfrm>
                <a:off x="11304562" y="3677626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E63764FD-8C7A-4E30-8ADD-508DB62552BA}"/>
                  </a:ext>
                </a:extLst>
              </p:cNvPr>
              <p:cNvSpPr/>
              <p:nvPr/>
            </p:nvSpPr>
            <p:spPr>
              <a:xfrm>
                <a:off x="11304562" y="3875665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75EB6E8D-BAF7-4880-BB3F-E4136418BAB0}"/>
                  </a:ext>
                </a:extLst>
              </p:cNvPr>
              <p:cNvSpPr/>
              <p:nvPr/>
            </p:nvSpPr>
            <p:spPr>
              <a:xfrm>
                <a:off x="11304561" y="4068942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D8B9E8DA-5B87-4335-85F6-008E4A6A42A5}"/>
                  </a:ext>
                </a:extLst>
              </p:cNvPr>
              <p:cNvSpPr/>
              <p:nvPr/>
            </p:nvSpPr>
            <p:spPr>
              <a:xfrm>
                <a:off x="11307404" y="4262219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12CCDE-CE5F-44E1-B456-52E57F5A822F}"/>
                </a:ext>
              </a:extLst>
            </p:cNvPr>
            <p:cNvSpPr txBox="1"/>
            <p:nvPr/>
          </p:nvSpPr>
          <p:spPr>
            <a:xfrm>
              <a:off x="9513286" y="2674544"/>
              <a:ext cx="598568" cy="14226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4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i</a:t>
              </a:r>
            </a:p>
            <a:p>
              <a:pPr>
                <a:lnSpc>
                  <a:spcPct val="94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i+4</a:t>
              </a:r>
            </a:p>
            <a:p>
              <a:pPr>
                <a:lnSpc>
                  <a:spcPct val="94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i+8</a:t>
              </a:r>
            </a:p>
            <a:p>
              <a:pPr>
                <a:lnSpc>
                  <a:spcPct val="94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i+12</a:t>
              </a:r>
            </a:p>
            <a:p>
              <a:pPr>
                <a:lnSpc>
                  <a:spcPct val="94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i+16</a:t>
              </a:r>
            </a:p>
            <a:p>
              <a:pPr>
                <a:lnSpc>
                  <a:spcPct val="94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i+20</a:t>
              </a:r>
            </a:p>
            <a:p>
              <a:pPr>
                <a:lnSpc>
                  <a:spcPct val="94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i+24</a:t>
              </a:r>
              <a:endParaRPr lang="ru-RU" sz="1300" i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B38EABF-C763-421A-B804-0EF9C04CE3C3}"/>
                </a:ext>
              </a:extLst>
            </p:cNvPr>
            <p:cNvSpPr txBox="1"/>
            <p:nvPr/>
          </p:nvSpPr>
          <p:spPr>
            <a:xfrm>
              <a:off x="11116740" y="1880948"/>
              <a:ext cx="598568" cy="14366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k+4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k+8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k+12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k+16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k+20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k+24</a:t>
              </a:r>
              <a:endParaRPr lang="ru-RU" sz="1300" i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231FB3-E8C4-43A8-A59A-9974DBE23261}"/>
                </a:ext>
              </a:extLst>
            </p:cNvPr>
            <p:cNvSpPr txBox="1"/>
            <p:nvPr/>
          </p:nvSpPr>
          <p:spPr>
            <a:xfrm>
              <a:off x="11116740" y="3416737"/>
              <a:ext cx="598568" cy="14366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k+28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k+32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k+36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k+40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k+44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k+48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k+52</a:t>
              </a:r>
              <a:endParaRPr lang="ru-RU" sz="1300" i="1" dirty="0"/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60F025F2-C13B-4725-9C5C-8E49E9753902}"/>
              </a:ext>
            </a:extLst>
          </p:cNvPr>
          <p:cNvGrpSpPr/>
          <p:nvPr/>
        </p:nvGrpSpPr>
        <p:grpSpPr>
          <a:xfrm>
            <a:off x="10487505" y="1277896"/>
            <a:ext cx="1511952" cy="1593123"/>
            <a:chOff x="10487505" y="1277896"/>
            <a:chExt cx="1511952" cy="159312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BAA2712-A00F-4F95-AD08-31B2FC872FF2}"/>
                </a:ext>
              </a:extLst>
            </p:cNvPr>
            <p:cNvSpPr txBox="1"/>
            <p:nvPr/>
          </p:nvSpPr>
          <p:spPr>
            <a:xfrm>
              <a:off x="10487505" y="1277896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i="1" dirty="0">
                  <a:solidFill>
                    <a:srgbClr val="C00000"/>
                  </a:solidFill>
                </a:rPr>
                <a:t>вызывающий</a:t>
              </a:r>
            </a:p>
          </p:txBody>
        </p:sp>
        <p:sp>
          <p:nvSpPr>
            <p:cNvPr id="57" name="Полилиния: фигура 56">
              <a:extLst>
                <a:ext uri="{FF2B5EF4-FFF2-40B4-BE49-F238E27FC236}">
                  <a16:creationId xmlns:a16="http://schemas.microsoft.com/office/drawing/2014/main" id="{3854E0C8-A69A-43B8-9DDF-18E76EFBCAB4}"/>
                </a:ext>
              </a:extLst>
            </p:cNvPr>
            <p:cNvSpPr/>
            <p:nvPr/>
          </p:nvSpPr>
          <p:spPr>
            <a:xfrm>
              <a:off x="10638503" y="1651819"/>
              <a:ext cx="560439" cy="1219200"/>
            </a:xfrm>
            <a:custGeom>
              <a:avLst/>
              <a:gdLst>
                <a:gd name="connsiteX0" fmla="*/ 560439 w 560439"/>
                <a:gd name="connsiteY0" fmla="*/ 0 h 1219200"/>
                <a:gd name="connsiteX1" fmla="*/ 344129 w 560439"/>
                <a:gd name="connsiteY1" fmla="*/ 727587 h 1219200"/>
                <a:gd name="connsiteX2" fmla="*/ 0 w 560439"/>
                <a:gd name="connsiteY2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0439" h="1219200">
                  <a:moveTo>
                    <a:pt x="560439" y="0"/>
                  </a:moveTo>
                  <a:cubicBezTo>
                    <a:pt x="498987" y="262193"/>
                    <a:pt x="437535" y="524387"/>
                    <a:pt x="344129" y="727587"/>
                  </a:cubicBezTo>
                  <a:cubicBezTo>
                    <a:pt x="250722" y="930787"/>
                    <a:pt x="125361" y="1074993"/>
                    <a:pt x="0" y="1219200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A9A99061-87CC-481B-973A-03EA2C0B9CD1}"/>
              </a:ext>
            </a:extLst>
          </p:cNvPr>
          <p:cNvGrpSpPr/>
          <p:nvPr/>
        </p:nvGrpSpPr>
        <p:grpSpPr>
          <a:xfrm>
            <a:off x="10600391" y="2699995"/>
            <a:ext cx="1468672" cy="2468921"/>
            <a:chOff x="10600391" y="2699995"/>
            <a:chExt cx="1468672" cy="246892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2F7194-EDD6-42F4-9186-7F6B4D982286}"/>
                </a:ext>
              </a:extLst>
            </p:cNvPr>
            <p:cNvSpPr txBox="1"/>
            <p:nvPr/>
          </p:nvSpPr>
          <p:spPr>
            <a:xfrm>
              <a:off x="10600391" y="4799584"/>
              <a:ext cx="1468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i="1" dirty="0">
                  <a:solidFill>
                    <a:srgbClr val="C00000"/>
                  </a:solidFill>
                </a:rPr>
                <a:t>вызываемый</a:t>
              </a:r>
            </a:p>
          </p:txBody>
        </p:sp>
        <p:sp>
          <p:nvSpPr>
            <p:cNvPr id="58" name="Полилиния: фигура 57">
              <a:extLst>
                <a:ext uri="{FF2B5EF4-FFF2-40B4-BE49-F238E27FC236}">
                  <a16:creationId xmlns:a16="http://schemas.microsoft.com/office/drawing/2014/main" id="{02551466-AA6C-4C27-B422-33A30C7270EF}"/>
                </a:ext>
              </a:extLst>
            </p:cNvPr>
            <p:cNvSpPr/>
            <p:nvPr/>
          </p:nvSpPr>
          <p:spPr>
            <a:xfrm>
              <a:off x="11326760" y="2699995"/>
              <a:ext cx="668986" cy="2132725"/>
            </a:xfrm>
            <a:custGeom>
              <a:avLst/>
              <a:gdLst>
                <a:gd name="connsiteX0" fmla="*/ 0 w 620448"/>
                <a:gd name="connsiteY0" fmla="*/ 2735958 h 2735958"/>
                <a:gd name="connsiteX1" fmla="*/ 412955 w 620448"/>
                <a:gd name="connsiteY1" fmla="*/ 1870719 h 2735958"/>
                <a:gd name="connsiteX2" fmla="*/ 619433 w 620448"/>
                <a:gd name="connsiteY2" fmla="*/ 474538 h 2735958"/>
                <a:gd name="connsiteX3" fmla="*/ 334297 w 620448"/>
                <a:gd name="connsiteY3" fmla="*/ 22254 h 2735958"/>
                <a:gd name="connsiteX4" fmla="*/ 39329 w 620448"/>
                <a:gd name="connsiteY4" fmla="*/ 110745 h 2735958"/>
                <a:gd name="connsiteX0" fmla="*/ 0 w 620235"/>
                <a:gd name="connsiteY0" fmla="*/ 2746049 h 2746049"/>
                <a:gd name="connsiteX1" fmla="*/ 412955 w 620235"/>
                <a:gd name="connsiteY1" fmla="*/ 1880810 h 2746049"/>
                <a:gd name="connsiteX2" fmla="*/ 619433 w 620235"/>
                <a:gd name="connsiteY2" fmla="*/ 484629 h 2746049"/>
                <a:gd name="connsiteX3" fmla="*/ 343822 w 620235"/>
                <a:gd name="connsiteY3" fmla="*/ 20438 h 2746049"/>
                <a:gd name="connsiteX4" fmla="*/ 39329 w 620235"/>
                <a:gd name="connsiteY4" fmla="*/ 120836 h 2746049"/>
                <a:gd name="connsiteX0" fmla="*/ 0 w 620235"/>
                <a:gd name="connsiteY0" fmla="*/ 2746049 h 2746049"/>
                <a:gd name="connsiteX1" fmla="*/ 412955 w 620235"/>
                <a:gd name="connsiteY1" fmla="*/ 1880810 h 2746049"/>
                <a:gd name="connsiteX2" fmla="*/ 619433 w 620235"/>
                <a:gd name="connsiteY2" fmla="*/ 484629 h 2746049"/>
                <a:gd name="connsiteX3" fmla="*/ 343822 w 620235"/>
                <a:gd name="connsiteY3" fmla="*/ 20438 h 2746049"/>
                <a:gd name="connsiteX4" fmla="*/ 39329 w 620235"/>
                <a:gd name="connsiteY4" fmla="*/ 120836 h 2746049"/>
                <a:gd name="connsiteX0" fmla="*/ 0 w 620235"/>
                <a:gd name="connsiteY0" fmla="*/ 2732878 h 2732878"/>
                <a:gd name="connsiteX1" fmla="*/ 412955 w 620235"/>
                <a:gd name="connsiteY1" fmla="*/ 1867639 h 2732878"/>
                <a:gd name="connsiteX2" fmla="*/ 619433 w 620235"/>
                <a:gd name="connsiteY2" fmla="*/ 471458 h 2732878"/>
                <a:gd name="connsiteX3" fmla="*/ 343822 w 620235"/>
                <a:gd name="connsiteY3" fmla="*/ 7267 h 2732878"/>
                <a:gd name="connsiteX4" fmla="*/ 39329 w 620235"/>
                <a:gd name="connsiteY4" fmla="*/ 107665 h 2732878"/>
                <a:gd name="connsiteX0" fmla="*/ 0 w 620235"/>
                <a:gd name="connsiteY0" fmla="*/ 2732878 h 2732878"/>
                <a:gd name="connsiteX1" fmla="*/ 412955 w 620235"/>
                <a:gd name="connsiteY1" fmla="*/ 1867639 h 2732878"/>
                <a:gd name="connsiteX2" fmla="*/ 619433 w 620235"/>
                <a:gd name="connsiteY2" fmla="*/ 471458 h 2732878"/>
                <a:gd name="connsiteX3" fmla="*/ 343822 w 620235"/>
                <a:gd name="connsiteY3" fmla="*/ 7267 h 2732878"/>
                <a:gd name="connsiteX4" fmla="*/ 39329 w 620235"/>
                <a:gd name="connsiteY4" fmla="*/ 107665 h 2732878"/>
                <a:gd name="connsiteX0" fmla="*/ 0 w 619697"/>
                <a:gd name="connsiteY0" fmla="*/ 2737244 h 2737244"/>
                <a:gd name="connsiteX1" fmla="*/ 412955 w 619697"/>
                <a:gd name="connsiteY1" fmla="*/ 1872005 h 2737244"/>
                <a:gd name="connsiteX2" fmla="*/ 619433 w 619697"/>
                <a:gd name="connsiteY2" fmla="*/ 475824 h 2737244"/>
                <a:gd name="connsiteX3" fmla="*/ 374778 w 619697"/>
                <a:gd name="connsiteY3" fmla="*/ 6871 h 2737244"/>
                <a:gd name="connsiteX4" fmla="*/ 39329 w 619697"/>
                <a:gd name="connsiteY4" fmla="*/ 112031 h 2737244"/>
                <a:gd name="connsiteX0" fmla="*/ 0 w 619697"/>
                <a:gd name="connsiteY0" fmla="*/ 2737244 h 2737244"/>
                <a:gd name="connsiteX1" fmla="*/ 412955 w 619697"/>
                <a:gd name="connsiteY1" fmla="*/ 1872005 h 2737244"/>
                <a:gd name="connsiteX2" fmla="*/ 619433 w 619697"/>
                <a:gd name="connsiteY2" fmla="*/ 475824 h 2737244"/>
                <a:gd name="connsiteX3" fmla="*/ 374778 w 619697"/>
                <a:gd name="connsiteY3" fmla="*/ 6871 h 2737244"/>
                <a:gd name="connsiteX4" fmla="*/ 39329 w 619697"/>
                <a:gd name="connsiteY4" fmla="*/ 112031 h 2737244"/>
                <a:gd name="connsiteX0" fmla="*/ 0 w 619478"/>
                <a:gd name="connsiteY0" fmla="*/ 2737244 h 2737244"/>
                <a:gd name="connsiteX1" fmla="*/ 391523 w 619478"/>
                <a:gd name="connsiteY1" fmla="*/ 1800568 h 2737244"/>
                <a:gd name="connsiteX2" fmla="*/ 619433 w 619478"/>
                <a:gd name="connsiteY2" fmla="*/ 475824 h 2737244"/>
                <a:gd name="connsiteX3" fmla="*/ 374778 w 619478"/>
                <a:gd name="connsiteY3" fmla="*/ 6871 h 2737244"/>
                <a:gd name="connsiteX4" fmla="*/ 39329 w 619478"/>
                <a:gd name="connsiteY4" fmla="*/ 112031 h 2737244"/>
                <a:gd name="connsiteX0" fmla="*/ 0 w 619471"/>
                <a:gd name="connsiteY0" fmla="*/ 2737244 h 2737244"/>
                <a:gd name="connsiteX1" fmla="*/ 391523 w 619471"/>
                <a:gd name="connsiteY1" fmla="*/ 1800568 h 2737244"/>
                <a:gd name="connsiteX2" fmla="*/ 619433 w 619471"/>
                <a:gd name="connsiteY2" fmla="*/ 475824 h 2737244"/>
                <a:gd name="connsiteX3" fmla="*/ 374778 w 619471"/>
                <a:gd name="connsiteY3" fmla="*/ 6871 h 2737244"/>
                <a:gd name="connsiteX4" fmla="*/ 39329 w 619471"/>
                <a:gd name="connsiteY4" fmla="*/ 112031 h 2737244"/>
                <a:gd name="connsiteX0" fmla="*/ 0 w 619542"/>
                <a:gd name="connsiteY0" fmla="*/ 2737244 h 2737244"/>
                <a:gd name="connsiteX1" fmla="*/ 391523 w 619542"/>
                <a:gd name="connsiteY1" fmla="*/ 1800568 h 2737244"/>
                <a:gd name="connsiteX2" fmla="*/ 619433 w 619542"/>
                <a:gd name="connsiteY2" fmla="*/ 475824 h 2737244"/>
                <a:gd name="connsiteX3" fmla="*/ 374778 w 619542"/>
                <a:gd name="connsiteY3" fmla="*/ 6871 h 2737244"/>
                <a:gd name="connsiteX4" fmla="*/ 39329 w 619542"/>
                <a:gd name="connsiteY4" fmla="*/ 112031 h 2737244"/>
                <a:gd name="connsiteX0" fmla="*/ 0 w 586242"/>
                <a:gd name="connsiteY0" fmla="*/ 2737244 h 2737244"/>
                <a:gd name="connsiteX1" fmla="*/ 391523 w 586242"/>
                <a:gd name="connsiteY1" fmla="*/ 1800568 h 2737244"/>
                <a:gd name="connsiteX2" fmla="*/ 586095 w 586242"/>
                <a:gd name="connsiteY2" fmla="*/ 511542 h 2737244"/>
                <a:gd name="connsiteX3" fmla="*/ 374778 w 586242"/>
                <a:gd name="connsiteY3" fmla="*/ 6871 h 2737244"/>
                <a:gd name="connsiteX4" fmla="*/ 39329 w 586242"/>
                <a:gd name="connsiteY4" fmla="*/ 112031 h 2737244"/>
                <a:gd name="connsiteX0" fmla="*/ 0 w 586242"/>
                <a:gd name="connsiteY0" fmla="*/ 2737244 h 2737244"/>
                <a:gd name="connsiteX1" fmla="*/ 391523 w 586242"/>
                <a:gd name="connsiteY1" fmla="*/ 1800568 h 2737244"/>
                <a:gd name="connsiteX2" fmla="*/ 586095 w 586242"/>
                <a:gd name="connsiteY2" fmla="*/ 511542 h 2737244"/>
                <a:gd name="connsiteX3" fmla="*/ 374778 w 586242"/>
                <a:gd name="connsiteY3" fmla="*/ 6871 h 2737244"/>
                <a:gd name="connsiteX4" fmla="*/ 39329 w 586242"/>
                <a:gd name="connsiteY4" fmla="*/ 112031 h 273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242" h="2737244">
                  <a:moveTo>
                    <a:pt x="0" y="2737244"/>
                  </a:moveTo>
                  <a:cubicBezTo>
                    <a:pt x="213852" y="2139114"/>
                    <a:pt x="293841" y="2171518"/>
                    <a:pt x="391523" y="1800568"/>
                  </a:cubicBezTo>
                  <a:cubicBezTo>
                    <a:pt x="489205" y="1429618"/>
                    <a:pt x="581742" y="874784"/>
                    <a:pt x="586095" y="511542"/>
                  </a:cubicBezTo>
                  <a:cubicBezTo>
                    <a:pt x="590448" y="148300"/>
                    <a:pt x="497656" y="29404"/>
                    <a:pt x="374778" y="6871"/>
                  </a:cubicBezTo>
                  <a:cubicBezTo>
                    <a:pt x="237613" y="-20423"/>
                    <a:pt x="138471" y="37469"/>
                    <a:pt x="39329" y="112031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0774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Использование процедур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1395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Вызывающему необходимо передать параметры для вызываемой процедуры, так же как и вернуть результат обратно от вызываемой процедуры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Обе передачи происходят через регистры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Процедура может быть вызвана из разных мест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Вызывающий может вызвать код процедуры просто выполнив безусловный переход к первой инструкции подпрограммы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Однако, для корректного возврата в то же место, откуда процедуру вызвали, необходимо знать адрес возврата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AC2DA78-77D8-47D7-857C-B93E87EDCE68}"/>
              </a:ext>
            </a:extLst>
          </p:cNvPr>
          <p:cNvSpPr/>
          <p:nvPr/>
        </p:nvSpPr>
        <p:spPr>
          <a:xfrm>
            <a:off x="9252155" y="1834586"/>
            <a:ext cx="2172929" cy="318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…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[0x100]  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…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[0x678]  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…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…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37B8A-BFFE-4B28-87AA-0CC22F769CDE}"/>
              </a:ext>
            </a:extLst>
          </p:cNvPr>
          <p:cNvSpPr txBox="1"/>
          <p:nvPr/>
        </p:nvSpPr>
        <p:spPr>
          <a:xfrm>
            <a:off x="838200" y="5896401"/>
            <a:ext cx="77011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возврата необходимо сохранять и передавать вызываемой процедуре</a:t>
            </a:r>
            <a:endParaRPr lang="ru-RU" sz="2400" dirty="0">
              <a:solidFill>
                <a:srgbClr val="C0000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6E1B3DF-F90F-4561-A943-38786932884F}"/>
              </a:ext>
            </a:extLst>
          </p:cNvPr>
          <p:cNvSpPr/>
          <p:nvPr/>
        </p:nvSpPr>
        <p:spPr>
          <a:xfrm>
            <a:off x="9252155" y="3746090"/>
            <a:ext cx="1258529" cy="10618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44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Язык ассемблера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Условные переходы и циклы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Вызовы подпрограмм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Карта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Компиляция программ с языков высокого уровня</a:t>
            </a:r>
          </a:p>
          <a:p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Вызов процедур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передать контроль вызываемой процедуре и вернуть его обратно?</a:t>
            </a:r>
            <a:b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proc_call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endParaRPr lang="en-US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Размещение адреса </a:t>
            </a:r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proc_call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+ 4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регистре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(return address)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Переход к инструкции по адресу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(название процедуры)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После выполнения процедуры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jr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</a:t>
            </a: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возвращается управление к вызывающей процедуре и выполнение программы продолжается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29C8245-D72A-4C28-860C-36D54086DC83}"/>
              </a:ext>
            </a:extLst>
          </p:cNvPr>
          <p:cNvSpPr/>
          <p:nvPr/>
        </p:nvSpPr>
        <p:spPr>
          <a:xfrm>
            <a:off x="1106834" y="4612420"/>
            <a:ext cx="3525592" cy="1849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…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[0x100]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…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[0x678]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…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93F0F51-ED80-48B2-8FE1-C032B2D71B90}"/>
              </a:ext>
            </a:extLst>
          </p:cNvPr>
          <p:cNvSpPr/>
          <p:nvPr/>
        </p:nvSpPr>
        <p:spPr>
          <a:xfrm>
            <a:off x="5572026" y="4866198"/>
            <a:ext cx="2172929" cy="134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…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jr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F916EB2-130F-44C0-B1EE-FE132861BF94}"/>
              </a:ext>
            </a:extLst>
          </p:cNvPr>
          <p:cNvGrpSpPr/>
          <p:nvPr/>
        </p:nvGrpSpPr>
        <p:grpSpPr>
          <a:xfrm>
            <a:off x="3919993" y="4774135"/>
            <a:ext cx="1510748" cy="338555"/>
            <a:chOff x="3919993" y="4988819"/>
            <a:chExt cx="1510748" cy="338555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3E22270B-FA44-4F94-A423-AE90B0781ED9}"/>
                </a:ext>
              </a:extLst>
            </p:cNvPr>
            <p:cNvCxnSpPr/>
            <p:nvPr/>
          </p:nvCxnSpPr>
          <p:spPr>
            <a:xfrm flipV="1">
              <a:off x="3919993" y="5255812"/>
              <a:ext cx="1510748" cy="7156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8607D1-284E-4C74-8F71-5029A29E5300}"/>
                </a:ext>
              </a:extLst>
            </p:cNvPr>
            <p:cNvSpPr txBox="1"/>
            <p:nvPr/>
          </p:nvSpPr>
          <p:spPr>
            <a:xfrm rot="21443187">
              <a:off x="3919993" y="4988819"/>
              <a:ext cx="15107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ra = 0x104</a:t>
              </a:r>
              <a:endParaRPr lang="ru-RU" sz="14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A84A284-32F0-4C5F-B898-97610A1BE8D5}"/>
              </a:ext>
            </a:extLst>
          </p:cNvPr>
          <p:cNvGrpSpPr/>
          <p:nvPr/>
        </p:nvGrpSpPr>
        <p:grpSpPr>
          <a:xfrm>
            <a:off x="3985254" y="5168349"/>
            <a:ext cx="1510748" cy="587694"/>
            <a:chOff x="3985254" y="5383033"/>
            <a:chExt cx="1510748" cy="587694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C39C1638-2894-4110-9E8D-C0F2B9D511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116" y="5383033"/>
              <a:ext cx="1367625" cy="52478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86D794-1146-439B-88EF-18E6555E32F2}"/>
                </a:ext>
              </a:extLst>
            </p:cNvPr>
            <p:cNvSpPr txBox="1"/>
            <p:nvPr/>
          </p:nvSpPr>
          <p:spPr>
            <a:xfrm rot="20351051">
              <a:off x="3985254" y="5662950"/>
              <a:ext cx="15107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ra = 0x67C</a:t>
              </a:r>
              <a:endParaRPr lang="ru-RU" sz="1400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22" name="Соединитель: изогнутый 21">
            <a:extLst>
              <a:ext uri="{FF2B5EF4-FFF2-40B4-BE49-F238E27FC236}">
                <a16:creationId xmlns:a16="http://schemas.microsoft.com/office/drawing/2014/main" id="{B95890A2-A04C-4304-A7DA-15E40031B94E}"/>
              </a:ext>
            </a:extLst>
          </p:cNvPr>
          <p:cNvCxnSpPr>
            <a:cxnSpLocks/>
          </p:cNvCxnSpPr>
          <p:nvPr/>
        </p:nvCxnSpPr>
        <p:spPr>
          <a:xfrm rot="5400000">
            <a:off x="5985812" y="5845729"/>
            <a:ext cx="297242" cy="27830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AC5F65F-C4DA-4CE4-A1A1-D74E2DCE7EE7}"/>
              </a:ext>
            </a:extLst>
          </p:cNvPr>
          <p:cNvSpPr txBox="1"/>
          <p:nvPr/>
        </p:nvSpPr>
        <p:spPr>
          <a:xfrm>
            <a:off x="4598803" y="6143365"/>
            <a:ext cx="22628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раз: </a:t>
            </a:r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 0x104</a:t>
            </a:r>
          </a:p>
          <a:p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</a:t>
            </a:r>
            <a:r>
              <a:rPr lang="ru-RU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раз: </a:t>
            </a:r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 0x67C</a:t>
            </a:r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95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Сложности вызова процедур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Предположим, что процедура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вызывает процедуру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которая вызывает процедуру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Единственный регистр адреса возврата работать не будет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возврата процедуры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уничтожит адрес возврата процедуры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Аналогичное осложнение возникает в области памяти, где сохраняются регистры процедуры A - это пространство должно отличаться от места, где сохраняются регистры процедуры B</a:t>
            </a:r>
          </a:p>
        </p:txBody>
      </p:sp>
    </p:spTree>
    <p:extLst>
      <p:ext uri="{BB962C8B-B14F-4D97-AF65-F5344CB8AC3E}">
        <p14:creationId xmlns:p14="http://schemas.microsoft.com/office/powerpoint/2010/main" val="165993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Необходимое хранилище для процедур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09167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Базовые требования для вызова процедур: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Входные аргументы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возврата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Результат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Локальное хранилище: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Переменные, которые компилятор не смог поместить в регистровый файл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Пространство для сохранения значений регистров вызывающей процедуры, если они будут использоваться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вызов процедуры имеет свой собственный экземпляр всех этих данных, это называется</a:t>
            </a:r>
            <a:b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активационная запись</a:t>
            </a:r>
            <a:endParaRPr lang="en-US" dirty="0">
              <a:solidFill>
                <a:srgbClr val="C0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3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Нужен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09167" cy="4667250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Необходима структура данных для хранения активационных записей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 активационную запись память выделяется и освобождается по принципу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last-in-first-out (LIFO)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Stack: push, pop,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доступ к верхнему элементу</a:t>
            </a:r>
          </a:p>
          <a:p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Нам необходим доступ только к активационной записи текущей процедуры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615FE45-AF53-47CB-868D-48A070C34E67}"/>
              </a:ext>
            </a:extLst>
          </p:cNvPr>
          <p:cNvSpPr/>
          <p:nvPr/>
        </p:nvSpPr>
        <p:spPr>
          <a:xfrm>
            <a:off x="1796994" y="4723074"/>
            <a:ext cx="1041621" cy="326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 A</a:t>
            </a: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EC5A256B-CB85-4F99-8B10-B3BDDA5616F1}"/>
              </a:ext>
            </a:extLst>
          </p:cNvPr>
          <p:cNvGrpSpPr/>
          <p:nvPr/>
        </p:nvGrpSpPr>
        <p:grpSpPr>
          <a:xfrm>
            <a:off x="2337683" y="4397070"/>
            <a:ext cx="1980536" cy="652008"/>
            <a:chOff x="2337683" y="4397070"/>
            <a:chExt cx="1980536" cy="652008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2CEEC4A9-6349-4363-A8C7-9F5C5FC17EE2}"/>
                </a:ext>
              </a:extLst>
            </p:cNvPr>
            <p:cNvSpPr/>
            <p:nvPr/>
          </p:nvSpPr>
          <p:spPr>
            <a:xfrm>
              <a:off x="3276598" y="4723074"/>
              <a:ext cx="1041621" cy="3260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A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0CCBFFE-85ED-4789-B598-6090AA69E0E2}"/>
                </a:ext>
              </a:extLst>
            </p:cNvPr>
            <p:cNvSpPr/>
            <p:nvPr/>
          </p:nvSpPr>
          <p:spPr>
            <a:xfrm>
              <a:off x="3276598" y="4397070"/>
              <a:ext cx="1041621" cy="3260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B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FC3012B2-8AFB-4A6D-857E-E5A505E2B95F}"/>
                </a:ext>
              </a:extLst>
            </p:cNvPr>
            <p:cNvSpPr/>
            <p:nvPr/>
          </p:nvSpPr>
          <p:spPr>
            <a:xfrm>
              <a:off x="2337683" y="4497214"/>
              <a:ext cx="747423" cy="217909"/>
            </a:xfrm>
            <a:custGeom>
              <a:avLst/>
              <a:gdLst>
                <a:gd name="connsiteX0" fmla="*/ 0 w 747423"/>
                <a:gd name="connsiteY0" fmla="*/ 217909 h 217909"/>
                <a:gd name="connsiteX1" fmla="*/ 222637 w 747423"/>
                <a:gd name="connsiteY1" fmla="*/ 19127 h 217909"/>
                <a:gd name="connsiteX2" fmla="*/ 747423 w 747423"/>
                <a:gd name="connsiteY2" fmla="*/ 19127 h 21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7423" h="217909">
                  <a:moveTo>
                    <a:pt x="0" y="217909"/>
                  </a:moveTo>
                  <a:cubicBezTo>
                    <a:pt x="49033" y="135083"/>
                    <a:pt x="98066" y="52257"/>
                    <a:pt x="222637" y="19127"/>
                  </a:cubicBezTo>
                  <a:cubicBezTo>
                    <a:pt x="347208" y="-14003"/>
                    <a:pt x="547315" y="2562"/>
                    <a:pt x="747423" y="19127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354941E3-AB1E-49D1-8F0B-F7F14CEC8B31}"/>
              </a:ext>
            </a:extLst>
          </p:cNvPr>
          <p:cNvGrpSpPr/>
          <p:nvPr/>
        </p:nvGrpSpPr>
        <p:grpSpPr>
          <a:xfrm>
            <a:off x="3805359" y="4071066"/>
            <a:ext cx="1992464" cy="978012"/>
            <a:chOff x="3805359" y="4071066"/>
            <a:chExt cx="1992464" cy="97801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5552584C-424D-4776-8481-571575A3342E}"/>
                </a:ext>
              </a:extLst>
            </p:cNvPr>
            <p:cNvSpPr/>
            <p:nvPr/>
          </p:nvSpPr>
          <p:spPr>
            <a:xfrm>
              <a:off x="4756202" y="4723074"/>
              <a:ext cx="1041621" cy="3260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A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06D411A4-EF92-4CCC-AEC7-7B470A996D06}"/>
                </a:ext>
              </a:extLst>
            </p:cNvPr>
            <p:cNvSpPr/>
            <p:nvPr/>
          </p:nvSpPr>
          <p:spPr>
            <a:xfrm>
              <a:off x="4756202" y="4397070"/>
              <a:ext cx="1041621" cy="3260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B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9E3855A0-4198-4BB4-A018-25DEF2C473AB}"/>
                </a:ext>
              </a:extLst>
            </p:cNvPr>
            <p:cNvSpPr/>
            <p:nvPr/>
          </p:nvSpPr>
          <p:spPr>
            <a:xfrm>
              <a:off x="4756201" y="4071066"/>
              <a:ext cx="1041621" cy="3260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C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71CE120B-A358-4F7D-8FFF-69A36F55F0F2}"/>
                </a:ext>
              </a:extLst>
            </p:cNvPr>
            <p:cNvSpPr/>
            <p:nvPr/>
          </p:nvSpPr>
          <p:spPr>
            <a:xfrm>
              <a:off x="3805359" y="4179161"/>
              <a:ext cx="747423" cy="217909"/>
            </a:xfrm>
            <a:custGeom>
              <a:avLst/>
              <a:gdLst>
                <a:gd name="connsiteX0" fmla="*/ 0 w 747423"/>
                <a:gd name="connsiteY0" fmla="*/ 217909 h 217909"/>
                <a:gd name="connsiteX1" fmla="*/ 222637 w 747423"/>
                <a:gd name="connsiteY1" fmla="*/ 19127 h 217909"/>
                <a:gd name="connsiteX2" fmla="*/ 747423 w 747423"/>
                <a:gd name="connsiteY2" fmla="*/ 19127 h 21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7423" h="217909">
                  <a:moveTo>
                    <a:pt x="0" y="217909"/>
                  </a:moveTo>
                  <a:cubicBezTo>
                    <a:pt x="49033" y="135083"/>
                    <a:pt x="98066" y="52257"/>
                    <a:pt x="222637" y="19127"/>
                  </a:cubicBezTo>
                  <a:cubicBezTo>
                    <a:pt x="347208" y="-14003"/>
                    <a:pt x="547315" y="2562"/>
                    <a:pt x="747423" y="19127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A7550E0B-C194-4F4E-B8A1-358202CA9EE1}"/>
              </a:ext>
            </a:extLst>
          </p:cNvPr>
          <p:cNvGrpSpPr/>
          <p:nvPr/>
        </p:nvGrpSpPr>
        <p:grpSpPr>
          <a:xfrm>
            <a:off x="5801285" y="4125113"/>
            <a:ext cx="1476140" cy="923965"/>
            <a:chOff x="5801285" y="4125113"/>
            <a:chExt cx="1476140" cy="923965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0BD82816-F2CF-4389-9994-08774CE58C10}"/>
                </a:ext>
              </a:extLst>
            </p:cNvPr>
            <p:cNvSpPr/>
            <p:nvPr/>
          </p:nvSpPr>
          <p:spPr>
            <a:xfrm>
              <a:off x="6235804" y="4723074"/>
              <a:ext cx="1041621" cy="3260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A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CCA57973-88F3-4484-9390-38F470BC511E}"/>
                </a:ext>
              </a:extLst>
            </p:cNvPr>
            <p:cNvSpPr/>
            <p:nvPr/>
          </p:nvSpPr>
          <p:spPr>
            <a:xfrm>
              <a:off x="6235804" y="4397070"/>
              <a:ext cx="1041621" cy="3260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B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71051595-549E-48CE-8E7C-C31E366780D5}"/>
                </a:ext>
              </a:extLst>
            </p:cNvPr>
            <p:cNvSpPr/>
            <p:nvPr/>
          </p:nvSpPr>
          <p:spPr>
            <a:xfrm rot="1834458">
              <a:off x="5801285" y="4125113"/>
              <a:ext cx="747423" cy="217909"/>
            </a:xfrm>
            <a:custGeom>
              <a:avLst/>
              <a:gdLst>
                <a:gd name="connsiteX0" fmla="*/ 0 w 747423"/>
                <a:gd name="connsiteY0" fmla="*/ 217909 h 217909"/>
                <a:gd name="connsiteX1" fmla="*/ 222637 w 747423"/>
                <a:gd name="connsiteY1" fmla="*/ 19127 h 217909"/>
                <a:gd name="connsiteX2" fmla="*/ 747423 w 747423"/>
                <a:gd name="connsiteY2" fmla="*/ 19127 h 21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7423" h="217909">
                  <a:moveTo>
                    <a:pt x="0" y="217909"/>
                  </a:moveTo>
                  <a:cubicBezTo>
                    <a:pt x="49033" y="135083"/>
                    <a:pt x="98066" y="52257"/>
                    <a:pt x="222637" y="19127"/>
                  </a:cubicBezTo>
                  <a:cubicBezTo>
                    <a:pt x="347208" y="-14003"/>
                    <a:pt x="547315" y="2562"/>
                    <a:pt x="747423" y="19127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0DDC3D23-20DA-4467-97A5-DD885FD8C0F6}"/>
              </a:ext>
            </a:extLst>
          </p:cNvPr>
          <p:cNvGrpSpPr/>
          <p:nvPr/>
        </p:nvGrpSpPr>
        <p:grpSpPr>
          <a:xfrm>
            <a:off x="7281184" y="4459067"/>
            <a:ext cx="1525875" cy="590011"/>
            <a:chOff x="7281184" y="4459067"/>
            <a:chExt cx="1525875" cy="590011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DD94CEC-71FC-44AD-AD53-0C45824E5881}"/>
                </a:ext>
              </a:extLst>
            </p:cNvPr>
            <p:cNvSpPr/>
            <p:nvPr/>
          </p:nvSpPr>
          <p:spPr>
            <a:xfrm>
              <a:off x="7765438" y="4723074"/>
              <a:ext cx="1041621" cy="3260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A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9F4A45F5-4426-46F1-B47D-B8672F61EDA9}"/>
                </a:ext>
              </a:extLst>
            </p:cNvPr>
            <p:cNvSpPr/>
            <p:nvPr/>
          </p:nvSpPr>
          <p:spPr>
            <a:xfrm rot="1834458">
              <a:off x="7281184" y="4459067"/>
              <a:ext cx="747423" cy="217909"/>
            </a:xfrm>
            <a:custGeom>
              <a:avLst/>
              <a:gdLst>
                <a:gd name="connsiteX0" fmla="*/ 0 w 747423"/>
                <a:gd name="connsiteY0" fmla="*/ 217909 h 217909"/>
                <a:gd name="connsiteX1" fmla="*/ 222637 w 747423"/>
                <a:gd name="connsiteY1" fmla="*/ 19127 h 217909"/>
                <a:gd name="connsiteX2" fmla="*/ 747423 w 747423"/>
                <a:gd name="connsiteY2" fmla="*/ 19127 h 21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7423" h="217909">
                  <a:moveTo>
                    <a:pt x="0" y="217909"/>
                  </a:moveTo>
                  <a:cubicBezTo>
                    <a:pt x="49033" y="135083"/>
                    <a:pt x="98066" y="52257"/>
                    <a:pt x="222637" y="19127"/>
                  </a:cubicBezTo>
                  <a:cubicBezTo>
                    <a:pt x="347208" y="-14003"/>
                    <a:pt x="547315" y="2562"/>
                    <a:pt x="747423" y="19127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25346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92148" cy="4667250"/>
          </a:xfrm>
        </p:spPr>
        <p:txBody>
          <a:bodyPr>
            <a:normAutofit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Стек хранится в памяти → нужен регистр указывающий на него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указатель на стек это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(stack pointer)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Стек растет снизу-вверх к младшим адресам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Push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уменьшает адрес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Pop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увеличивает адрес</a:t>
            </a:r>
          </a:p>
          <a:p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указывает на вершину стека </a:t>
            </a:r>
            <a:b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(на последний записанный элемент)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Стек можно использовать в любое время,</a:t>
            </a:r>
            <a:b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но возвращать его нужно без изменений</a:t>
            </a:r>
          </a:p>
        </p:txBody>
      </p:sp>
      <p:graphicFrame>
        <p:nvGraphicFramePr>
          <p:cNvPr id="22" name="Таблица 10">
            <a:extLst>
              <a:ext uri="{FF2B5EF4-FFF2-40B4-BE49-F238E27FC236}">
                <a16:creationId xmlns:a16="http://schemas.microsoft.com/office/drawing/2014/main" id="{00F077C2-4257-42B7-9408-AFA3D1527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526878"/>
              </p:ext>
            </p:extLst>
          </p:nvPr>
        </p:nvGraphicFramePr>
        <p:xfrm>
          <a:off x="8129316" y="2981505"/>
          <a:ext cx="1529964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9964">
                  <a:extLst>
                    <a:ext uri="{9D8B030D-6E8A-4147-A177-3AD203B41FA5}">
                      <a16:colId xmlns:a16="http://schemas.microsoft.com/office/drawing/2014/main" val="4015351034"/>
                    </a:ext>
                  </a:extLst>
                </a:gridCol>
              </a:tblGrid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47356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737827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119893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51675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63240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898247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11389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3903"/>
                  </a:ext>
                </a:extLst>
              </a:tr>
              <a:tr h="325112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4599"/>
                  </a:ext>
                </a:extLst>
              </a:tr>
              <a:tr h="32511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47612"/>
                  </a:ext>
                </a:extLst>
              </a:tr>
            </a:tbl>
          </a:graphicData>
        </a:graphic>
      </p:graphicFrame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01A470E-3B2F-400A-95F6-8201D19F0DC6}"/>
              </a:ext>
            </a:extLst>
          </p:cNvPr>
          <p:cNvSpPr/>
          <p:nvPr/>
        </p:nvSpPr>
        <p:spPr>
          <a:xfrm rot="21320319">
            <a:off x="7939951" y="6177546"/>
            <a:ext cx="228997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BDDCA8A-484F-48FE-B3C2-7240556EFB5F}"/>
              </a:ext>
            </a:extLst>
          </p:cNvPr>
          <p:cNvSpPr/>
          <p:nvPr/>
        </p:nvSpPr>
        <p:spPr>
          <a:xfrm rot="21320319">
            <a:off x="7749310" y="2792568"/>
            <a:ext cx="228997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45FF21-8BFF-44A6-A0D4-E537843081E0}"/>
              </a:ext>
            </a:extLst>
          </p:cNvPr>
          <p:cNvSpPr txBox="1"/>
          <p:nvPr/>
        </p:nvSpPr>
        <p:spPr>
          <a:xfrm>
            <a:off x="7493685" y="4616797"/>
            <a:ext cx="686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→</a:t>
            </a:r>
            <a:endParaRPr lang="ru-RU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BD06A436-2B78-4582-B736-749FC4D6245E}"/>
              </a:ext>
            </a:extLst>
          </p:cNvPr>
          <p:cNvGrpSpPr/>
          <p:nvPr/>
        </p:nvGrpSpPr>
        <p:grpSpPr>
          <a:xfrm>
            <a:off x="8129315" y="4635722"/>
            <a:ext cx="1529965" cy="1361347"/>
            <a:chOff x="8365290" y="4617058"/>
            <a:chExt cx="1529965" cy="136134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CD641E-2E98-4206-8207-FF63AE365951}"/>
                </a:ext>
              </a:extLst>
            </p:cNvPr>
            <p:cNvSpPr txBox="1"/>
            <p:nvPr/>
          </p:nvSpPr>
          <p:spPr>
            <a:xfrm>
              <a:off x="8365291" y="5639851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C3D464-D755-421F-B885-CC9E986F18DD}"/>
                </a:ext>
              </a:extLst>
            </p:cNvPr>
            <p:cNvSpPr txBox="1"/>
            <p:nvPr/>
          </p:nvSpPr>
          <p:spPr>
            <a:xfrm>
              <a:off x="8365291" y="5290650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0E977B-DD9D-47D7-BBFE-9D07C9B140B5}"/>
                </a:ext>
              </a:extLst>
            </p:cNvPr>
            <p:cNvSpPr txBox="1"/>
            <p:nvPr/>
          </p:nvSpPr>
          <p:spPr>
            <a:xfrm>
              <a:off x="8365290" y="4966260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80FD5EE-FF2A-42D7-ADB1-3D17B7710F01}"/>
                </a:ext>
              </a:extLst>
            </p:cNvPr>
            <p:cNvSpPr txBox="1"/>
            <p:nvPr/>
          </p:nvSpPr>
          <p:spPr>
            <a:xfrm>
              <a:off x="8365290" y="4617058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7205672-EA36-4946-83ED-3992CC2F7F14}"/>
              </a:ext>
            </a:extLst>
          </p:cNvPr>
          <p:cNvSpPr txBox="1"/>
          <p:nvPr/>
        </p:nvSpPr>
        <p:spPr>
          <a:xfrm>
            <a:off x="8129315" y="6275070"/>
            <a:ext cx="1529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Старшие адреса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7889F-BF3F-46D6-9F90-12F4C262C1DF}"/>
              </a:ext>
            </a:extLst>
          </p:cNvPr>
          <p:cNvSpPr txBox="1"/>
          <p:nvPr/>
        </p:nvSpPr>
        <p:spPr>
          <a:xfrm>
            <a:off x="8129315" y="2400762"/>
            <a:ext cx="1529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Младшие адреса</a:t>
            </a:r>
          </a:p>
        </p:txBody>
      </p:sp>
    </p:spTree>
    <p:extLst>
      <p:ext uri="{BB962C8B-B14F-4D97-AF65-F5344CB8AC3E}">
        <p14:creationId xmlns:p14="http://schemas.microsoft.com/office/powerpoint/2010/main" val="240789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4" grpId="0" animBg="1"/>
      <p:bldP spid="26" grpId="0" animBg="1"/>
      <p:bldP spid="28" grpId="0"/>
      <p:bldP spid="5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Использование стека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92148" cy="4667250"/>
          </a:xfrm>
        </p:spPr>
        <p:txBody>
          <a:bodyPr>
            <a:normAutofit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 размещения данных на стек</a:t>
            </a:r>
          </a:p>
          <a:p>
            <a:pPr marL="0" indent="0">
              <a:buNone/>
            </a:pP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-N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4(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 освобождения стека</a:t>
            </a:r>
          </a:p>
          <a:p>
            <a:pPr marL="0" indent="0">
              <a:buNone/>
            </a:pP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4(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sp, sp, N</a:t>
            </a:r>
          </a:p>
        </p:txBody>
      </p:sp>
    </p:spTree>
    <p:extLst>
      <p:ext uri="{BB962C8B-B14F-4D97-AF65-F5344CB8AC3E}">
        <p14:creationId xmlns:p14="http://schemas.microsoft.com/office/powerpoint/2010/main" val="21283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Соглашение о вызовах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Соглашение о вызовах устанавливает правила использования регистров между процедурами</a:t>
            </a:r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соглашении о вызовах 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даются символические имена регистров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x0-x31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обозначения их роли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9ECBF212-0D6C-415F-B4F4-9A2A7525A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776473"/>
              </p:ext>
            </p:extLst>
          </p:nvPr>
        </p:nvGraphicFramePr>
        <p:xfrm>
          <a:off x="1164203" y="3524388"/>
          <a:ext cx="7853516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929">
                  <a:extLst>
                    <a:ext uri="{9D8B030D-6E8A-4147-A177-3AD203B41FA5}">
                      <a16:colId xmlns:a16="http://schemas.microsoft.com/office/drawing/2014/main" val="1085616282"/>
                    </a:ext>
                  </a:extLst>
                </a:gridCol>
                <a:gridCol w="2111943">
                  <a:extLst>
                    <a:ext uri="{9D8B030D-6E8A-4147-A177-3AD203B41FA5}">
                      <a16:colId xmlns:a16="http://schemas.microsoft.com/office/drawing/2014/main" val="668989285"/>
                    </a:ext>
                  </a:extLst>
                </a:gridCol>
                <a:gridCol w="3295799">
                  <a:extLst>
                    <a:ext uri="{9D8B030D-6E8A-4147-A177-3AD203B41FA5}">
                      <a16:colId xmlns:a16="http://schemas.microsoft.com/office/drawing/2014/main" val="854705499"/>
                    </a:ext>
                  </a:extLst>
                </a:gridCol>
                <a:gridCol w="1415845">
                  <a:extLst>
                    <a:ext uri="{9D8B030D-6E8A-4147-A177-3AD203B41FA5}">
                      <a16:colId xmlns:a16="http://schemas.microsoft.com/office/drawing/2014/main" val="3668627931"/>
                    </a:ext>
                  </a:extLst>
                </a:gridCol>
              </a:tblGrid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Имя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Регистр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Описание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Сохраняет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34802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a0 – a7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x10 – x17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Аргументы для функции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C00000"/>
                          </a:solidFill>
                        </a:rPr>
                        <a:t>Вызывающий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881857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a0,</a:t>
                      </a:r>
                      <a:r>
                        <a:rPr lang="ru-RU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a1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x10, x11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Возвращаемые значения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C00000"/>
                          </a:solidFill>
                        </a:rPr>
                        <a:t>Вызывающий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589691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ra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x1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Адрес возврата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C00000"/>
                          </a:solidFill>
                        </a:rPr>
                        <a:t>Вызывающий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119559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t0 – t6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x5 – x7, x28 – x31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Временные регистры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C00000"/>
                          </a:solidFill>
                        </a:rPr>
                        <a:t>Вызывающий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171148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s0 – s11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x8 – x9, x18 – x27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Сохраняемые (оберегаемые) регистры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00B050"/>
                          </a:solidFill>
                        </a:rPr>
                        <a:t>Вызываемый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844323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sp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x2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Указатель на вершину стека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00B050"/>
                          </a:solidFill>
                        </a:rPr>
                        <a:t>Вызываемый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4759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gp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x3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Указатель на глобальные переменные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357862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tp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x4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Указатель потока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192804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zero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x0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Аппаратный ноль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877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22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Пример: использование оберегаемых регистров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FBFEC2-E4F8-4F2D-AEEB-A3C8C6ACD257}"/>
              </a:ext>
            </a:extLst>
          </p:cNvPr>
          <p:cNvSpPr/>
          <p:nvPr/>
        </p:nvSpPr>
        <p:spPr>
          <a:xfrm>
            <a:off x="7989165" y="1825625"/>
            <a:ext cx="3812181" cy="964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f(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y) {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 + 3) | (y + 123456);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8DDE9D44-40D5-4ABC-BA38-EF800899F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50965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 запуске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используются регистры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s0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s1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для хранения временных значений</a:t>
            </a:r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21795D0-E9C2-476F-9164-339A4BD5356F}"/>
              </a:ext>
            </a:extLst>
          </p:cNvPr>
          <p:cNvSpPr/>
          <p:nvPr/>
        </p:nvSpPr>
        <p:spPr>
          <a:xfrm>
            <a:off x="838200" y="2846567"/>
            <a:ext cx="8099066" cy="3646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-8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выделить 2 слова (8 байт) на стеке</a:t>
            </a:r>
            <a:endParaRPr lang="en-US" sz="1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s0, 4(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	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сохранить 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s0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0(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	</a:t>
            </a:r>
            <a:r>
              <a:rPr lang="en-US" sz="14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сохранить 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s1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s0, a0, </a:t>
            </a:r>
            <a:r>
              <a:rPr lang="en-US" sz="14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</a:t>
            </a:r>
            <a:r>
              <a:rPr lang="en-US" sz="14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123456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a1, s1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s0, s1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0(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	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восстановить 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s1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s0, 4(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	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восстановить 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s0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освободить два слова на стеке</a:t>
            </a:r>
            <a:endParaRPr lang="en-US" sz="1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</a:t>
            </a:r>
          </a:p>
        </p:txBody>
      </p:sp>
      <p:graphicFrame>
        <p:nvGraphicFramePr>
          <p:cNvPr id="4" name="Таблица 10">
            <a:extLst>
              <a:ext uri="{FF2B5EF4-FFF2-40B4-BE49-F238E27FC236}">
                <a16:creationId xmlns:a16="http://schemas.microsoft.com/office/drawing/2014/main" id="{48BB34E4-E817-4765-A5C4-5C7D5D579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470987"/>
              </p:ext>
            </p:extLst>
          </p:nvPr>
        </p:nvGraphicFramePr>
        <p:xfrm>
          <a:off x="8365291" y="2962841"/>
          <a:ext cx="1529964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9964">
                  <a:extLst>
                    <a:ext uri="{9D8B030D-6E8A-4147-A177-3AD203B41FA5}">
                      <a16:colId xmlns:a16="http://schemas.microsoft.com/office/drawing/2014/main" val="4015351034"/>
                    </a:ext>
                  </a:extLst>
                </a:gridCol>
              </a:tblGrid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47356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737827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119893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51675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63240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898247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11389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3903"/>
                  </a:ext>
                </a:extLst>
              </a:tr>
              <a:tr h="325112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4599"/>
                  </a:ext>
                </a:extLst>
              </a:tr>
              <a:tr h="32511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47612"/>
                  </a:ext>
                </a:extLst>
              </a:tr>
            </a:tbl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807C7F1-8875-4F62-95EA-51C875449DAD}"/>
              </a:ext>
            </a:extLst>
          </p:cNvPr>
          <p:cNvSpPr/>
          <p:nvPr/>
        </p:nvSpPr>
        <p:spPr>
          <a:xfrm rot="21320319">
            <a:off x="8175926" y="6158882"/>
            <a:ext cx="228997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CF3D7D4-AD1D-4118-9CE8-37AF19C0E807}"/>
              </a:ext>
            </a:extLst>
          </p:cNvPr>
          <p:cNvSpPr/>
          <p:nvPr/>
        </p:nvSpPr>
        <p:spPr>
          <a:xfrm rot="21320319">
            <a:off x="7985285" y="2773904"/>
            <a:ext cx="228997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E03EF7-1224-4C53-8F29-1E39D6122EF9}"/>
              </a:ext>
            </a:extLst>
          </p:cNvPr>
          <p:cNvSpPr txBox="1"/>
          <p:nvPr/>
        </p:nvSpPr>
        <p:spPr>
          <a:xfrm>
            <a:off x="7729660" y="4598133"/>
            <a:ext cx="686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→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E7FD39-C721-4422-A3C9-DE2CBE10991A}"/>
              </a:ext>
            </a:extLst>
          </p:cNvPr>
          <p:cNvSpPr txBox="1"/>
          <p:nvPr/>
        </p:nvSpPr>
        <p:spPr>
          <a:xfrm>
            <a:off x="7729660" y="3912889"/>
            <a:ext cx="686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→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915680-0750-4590-813A-F568D91D3C26}"/>
              </a:ext>
            </a:extLst>
          </p:cNvPr>
          <p:cNvSpPr txBox="1"/>
          <p:nvPr/>
        </p:nvSpPr>
        <p:spPr>
          <a:xfrm>
            <a:off x="8874204" y="4282221"/>
            <a:ext cx="686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s0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ECEE08-D22C-4369-B1C0-FAD526DF00EB}"/>
              </a:ext>
            </a:extLst>
          </p:cNvPr>
          <p:cNvSpPr txBox="1"/>
          <p:nvPr/>
        </p:nvSpPr>
        <p:spPr>
          <a:xfrm>
            <a:off x="8874204" y="3943467"/>
            <a:ext cx="686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s1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7168267E-B7A2-48E7-AC68-8CEB425B8D9A}"/>
              </a:ext>
            </a:extLst>
          </p:cNvPr>
          <p:cNvGrpSpPr/>
          <p:nvPr/>
        </p:nvGrpSpPr>
        <p:grpSpPr>
          <a:xfrm>
            <a:off x="8365290" y="4617058"/>
            <a:ext cx="1529965" cy="1361347"/>
            <a:chOff x="8365290" y="4617058"/>
            <a:chExt cx="1529965" cy="136134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BE4F96-C00F-4BBD-80F0-8C7789699EF7}"/>
                </a:ext>
              </a:extLst>
            </p:cNvPr>
            <p:cNvSpPr txBox="1"/>
            <p:nvPr/>
          </p:nvSpPr>
          <p:spPr>
            <a:xfrm>
              <a:off x="8365291" y="5639851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1219A07-3AFD-4326-ACF3-CEEF8658FE9C}"/>
                </a:ext>
              </a:extLst>
            </p:cNvPr>
            <p:cNvSpPr txBox="1"/>
            <p:nvPr/>
          </p:nvSpPr>
          <p:spPr>
            <a:xfrm>
              <a:off x="8365291" y="5290650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DB500-2B9B-4E7E-B02D-078B021580BA}"/>
                </a:ext>
              </a:extLst>
            </p:cNvPr>
            <p:cNvSpPr txBox="1"/>
            <p:nvPr/>
          </p:nvSpPr>
          <p:spPr>
            <a:xfrm>
              <a:off x="8365290" y="4966260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310B3B-C479-4C71-A2AA-F9829CF87B6B}"/>
                </a:ext>
              </a:extLst>
            </p:cNvPr>
            <p:cNvSpPr txBox="1"/>
            <p:nvPr/>
          </p:nvSpPr>
          <p:spPr>
            <a:xfrm>
              <a:off x="8365290" y="4617058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A0AB926-ED21-4BDA-A59B-7B8BFFC58CF2}"/>
              </a:ext>
            </a:extLst>
          </p:cNvPr>
          <p:cNvSpPr txBox="1"/>
          <p:nvPr/>
        </p:nvSpPr>
        <p:spPr>
          <a:xfrm>
            <a:off x="660593" y="3122723"/>
            <a:ext cx="686132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95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uiExpand="1" build="p"/>
      <p:bldP spid="14" grpId="0"/>
      <p:bldP spid="14" grpId="1"/>
      <p:bldP spid="14" grpId="2"/>
      <p:bldP spid="16" grpId="0"/>
      <p:bldP spid="16" grpId="1"/>
      <p:bldP spid="18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Пример: использование </a:t>
            </a:r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необерегаемых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регистров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5525304-C749-4B38-BF04-E70D20B517FB}"/>
              </a:ext>
            </a:extLst>
          </p:cNvPr>
          <p:cNvGrpSpPr/>
          <p:nvPr/>
        </p:nvGrpSpPr>
        <p:grpSpPr>
          <a:xfrm>
            <a:off x="838200" y="1833812"/>
            <a:ext cx="8238280" cy="4960578"/>
            <a:chOff x="1647007" y="4334149"/>
            <a:chExt cx="8238280" cy="4960578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121DAE94-DFFB-497B-AEB7-AE1A71330D90}"/>
                </a:ext>
              </a:extLst>
            </p:cNvPr>
            <p:cNvSpPr/>
            <p:nvPr/>
          </p:nvSpPr>
          <p:spPr>
            <a:xfrm>
              <a:off x="6196386" y="4866198"/>
              <a:ext cx="3688901" cy="3923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sum(</a:t>
              </a: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a, </a:t>
              </a: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b) {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return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 + b;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a0, a1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94519D8-869A-4245-8577-2FC409CDC451}"/>
                </a:ext>
              </a:extLst>
            </p:cNvPr>
            <p:cNvSpPr/>
            <p:nvPr/>
          </p:nvSpPr>
          <p:spPr>
            <a:xfrm>
              <a:off x="1647007" y="4866197"/>
              <a:ext cx="3364635" cy="442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x = 1;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y = 2;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z = sum(x, y);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w = sum(z, y);</a:t>
              </a:r>
            </a:p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2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-8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// save y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a0 = sum(s, y) = z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// restore y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endParaRPr lang="ru-RU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a0 = sum(z, y) = w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8</a:t>
              </a:r>
              <a:endParaRPr lang="ru-RU" sz="12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" name="Заголовок 1">
              <a:extLst>
                <a:ext uri="{FF2B5EF4-FFF2-40B4-BE49-F238E27FC236}">
                  <a16:creationId xmlns:a16="http://schemas.microsoft.com/office/drawing/2014/main" id="{5470D8BD-E414-497C-AE2F-B5C66C9BD214}"/>
                </a:ext>
              </a:extLst>
            </p:cNvPr>
            <p:cNvSpPr txBox="1">
              <a:spLocks/>
            </p:cNvSpPr>
            <p:nvPr/>
          </p:nvSpPr>
          <p:spPr>
            <a:xfrm>
              <a:off x="1971272" y="4334149"/>
              <a:ext cx="3040370" cy="4763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Вызывающая</a:t>
              </a:r>
            </a:p>
          </p:txBody>
        </p:sp>
        <p:sp>
          <p:nvSpPr>
            <p:cNvPr id="10" name="Заголовок 1">
              <a:extLst>
                <a:ext uri="{FF2B5EF4-FFF2-40B4-BE49-F238E27FC236}">
                  <a16:creationId xmlns:a16="http://schemas.microsoft.com/office/drawing/2014/main" id="{C33766BD-ED43-44C3-88B4-604585E35A4C}"/>
                </a:ext>
              </a:extLst>
            </p:cNvPr>
            <p:cNvSpPr txBox="1">
              <a:spLocks/>
            </p:cNvSpPr>
            <p:nvPr/>
          </p:nvSpPr>
          <p:spPr>
            <a:xfrm>
              <a:off x="6520651" y="4334149"/>
              <a:ext cx="3040370" cy="4763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Вызываемая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D33935-5017-45FC-BF96-9B7F3FE7BE38}"/>
              </a:ext>
            </a:extLst>
          </p:cNvPr>
          <p:cNvSpPr txBox="1"/>
          <p:nvPr/>
        </p:nvSpPr>
        <p:spPr>
          <a:xfrm>
            <a:off x="5296880" y="4888266"/>
            <a:ext cx="3870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Почему мы сохранили 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a1?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2C662-C04E-47FD-92C3-9381C4F08F3B}"/>
              </a:ext>
            </a:extLst>
          </p:cNvPr>
          <p:cNvSpPr txBox="1"/>
          <p:nvPr/>
        </p:nvSpPr>
        <p:spPr>
          <a:xfrm>
            <a:off x="5296880" y="5257597"/>
            <a:ext cx="36889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Вызываемая функция</a:t>
            </a:r>
          </a:p>
          <a:p>
            <a:r>
              <a:rPr lang="ru-RU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может изменить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a1</a:t>
            </a:r>
            <a:r>
              <a:rPr lang="ru-RU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(вызывающая функция не может знать произойдет это или нет)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F334E8-0E1A-4368-8331-FB26037F391B}"/>
              </a:ext>
            </a:extLst>
          </p:cNvPr>
          <p:cNvSpPr txBox="1"/>
          <p:nvPr/>
        </p:nvSpPr>
        <p:spPr>
          <a:xfrm>
            <a:off x="355791" y="3647327"/>
            <a:ext cx="686132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A9CF3D-5452-417B-BE82-3F0652FDFDFA}"/>
              </a:ext>
            </a:extLst>
          </p:cNvPr>
          <p:cNvSpPr txBox="1"/>
          <p:nvPr/>
        </p:nvSpPr>
        <p:spPr>
          <a:xfrm>
            <a:off x="5178943" y="3907882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8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Соглашения о вызовах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9892C28-61DF-4018-B327-068A85AB7D4F}"/>
              </a:ext>
            </a:extLst>
          </p:cNvPr>
          <p:cNvGrpSpPr/>
          <p:nvPr/>
        </p:nvGrpSpPr>
        <p:grpSpPr>
          <a:xfrm>
            <a:off x="838200" y="1690688"/>
            <a:ext cx="9776127" cy="4960578"/>
            <a:chOff x="1647007" y="4334149"/>
            <a:chExt cx="7658953" cy="4960578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97A968BC-7A51-4420-9A90-86FBC9906482}"/>
                </a:ext>
              </a:extLst>
            </p:cNvPr>
            <p:cNvSpPr/>
            <p:nvPr/>
          </p:nvSpPr>
          <p:spPr>
            <a:xfrm>
              <a:off x="5617059" y="4866198"/>
              <a:ext cx="3688901" cy="4270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r>
                <a:rPr lang="ru-RU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Сохраняет оригинальные значения </a:t>
              </a:r>
              <a:r>
                <a:rPr lang="en-US" sz="16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sN</a:t>
              </a:r>
              <a:r>
                <a:rPr lang="en-US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ru-RU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перед тем как использовать их в этой процедуре. Необходимо вернуть значения </a:t>
              </a:r>
              <a:r>
                <a:rPr lang="en-US" sz="16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sN</a:t>
              </a:r>
              <a:r>
                <a:rPr lang="en-US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ru-RU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и стека до выхода из процедуры</a:t>
              </a:r>
            </a:p>
            <a:p>
              <a:pPr>
                <a:spcBef>
                  <a:spcPts val="600"/>
                </a:spcBef>
              </a:pPr>
              <a:endParaRPr lang="ru-RU" sz="1400" dirty="0">
                <a:solidFill>
                  <a:schemeClr val="tx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400" dirty="0" err="1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func</a:t>
              </a: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400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-4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s0, 0(</a:t>
              </a:r>
              <a:r>
                <a:rPr lang="en-US" sz="1400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…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s0, 0(</a:t>
              </a:r>
              <a:r>
                <a:rPr lang="en-US" sz="1400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400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4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jr</a:t>
              </a: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B5AD92E-E931-4D11-82F8-E1460BD7BC59}"/>
                </a:ext>
              </a:extLst>
            </p:cNvPr>
            <p:cNvSpPr/>
            <p:nvPr/>
          </p:nvSpPr>
          <p:spPr>
            <a:xfrm>
              <a:off x="1647007" y="4866197"/>
              <a:ext cx="3364635" cy="442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r>
                <a:rPr lang="ru-RU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Сохраняет регистр </a:t>
              </a: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ra</a:t>
              </a:r>
              <a:r>
                <a:rPr lang="en-US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ru-RU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на стек перед тем как вызвать новую подпрограмму и стереть текущий адрес возврата. Также надо сохранить любые регистры </a:t>
              </a:r>
              <a:r>
                <a:rPr lang="en-US" sz="16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aN</a:t>
              </a:r>
              <a:r>
                <a:rPr lang="en-US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ru-RU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или </a:t>
              </a:r>
              <a:r>
                <a:rPr lang="en-US" sz="16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tN</a:t>
              </a:r>
              <a:r>
                <a:rPr lang="ru-RU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 значения из которых планируется использовать в будущем</a:t>
              </a:r>
              <a:endParaRPr lang="en-US" sz="2000" dirty="0">
                <a:solidFill>
                  <a:schemeClr val="tx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addi 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-8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ra, 0(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a1, 4(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4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ra, </a:t>
              </a:r>
              <a:r>
                <a:rPr lang="en-US" sz="1400" dirty="0" err="1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func</a:t>
              </a:r>
              <a:endParaRPr lang="en-US" sz="14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ra, 0(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a1, 4(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addi 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8</a:t>
              </a:r>
              <a:endParaRPr lang="ru-RU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" name="Заголовок 1">
              <a:extLst>
                <a:ext uri="{FF2B5EF4-FFF2-40B4-BE49-F238E27FC236}">
                  <a16:creationId xmlns:a16="http://schemas.microsoft.com/office/drawing/2014/main" id="{A2A1EB4E-7CA3-426B-ABE5-E7D4FD50682D}"/>
                </a:ext>
              </a:extLst>
            </p:cNvPr>
            <p:cNvSpPr txBox="1">
              <a:spLocks/>
            </p:cNvSpPr>
            <p:nvPr/>
          </p:nvSpPr>
          <p:spPr>
            <a:xfrm>
              <a:off x="1971272" y="4334149"/>
              <a:ext cx="3040370" cy="4763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Вызывающая</a:t>
              </a:r>
            </a:p>
          </p:txBody>
        </p:sp>
        <p:sp>
          <p:nvSpPr>
            <p:cNvPr id="10" name="Заголовок 1">
              <a:extLst>
                <a:ext uri="{FF2B5EF4-FFF2-40B4-BE49-F238E27FC236}">
                  <a16:creationId xmlns:a16="http://schemas.microsoft.com/office/drawing/2014/main" id="{AA2AB99D-9F9D-4408-98C5-D70BE85CA1AF}"/>
                </a:ext>
              </a:extLst>
            </p:cNvPr>
            <p:cNvSpPr txBox="1">
              <a:spLocks/>
            </p:cNvSpPr>
            <p:nvPr/>
          </p:nvSpPr>
          <p:spPr>
            <a:xfrm>
              <a:off x="5941324" y="4334149"/>
              <a:ext cx="3040370" cy="4763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Вызываемая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653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3374F9-2B1E-4847-B7C7-FA1D8C038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0" y="102977"/>
            <a:ext cx="11350000" cy="665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09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Вложенные процедуры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Если процедура вызывает другие процедуры, то необходимо сохранить адрес возврата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Потому, что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должна сохранять вызываемая подпрограмма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Пример: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1852FF-75E3-4E71-879E-4287BCA915A8}"/>
              </a:ext>
            </a:extLst>
          </p:cNvPr>
          <p:cNvSpPr txBox="1"/>
          <p:nvPr/>
        </p:nvSpPr>
        <p:spPr>
          <a:xfrm>
            <a:off x="1289784" y="4001294"/>
            <a:ext cx="607312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coprimes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addi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-4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ra, 0(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call </a:t>
            </a:r>
            <a:r>
              <a:rPr lang="en-US" sz="140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gcd</a:t>
            </a:r>
            <a:r>
              <a:rPr lang="en-US" sz="14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перезаписываем 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addi 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a0, a0, -1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sltiu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a0, a0, 1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ra, 0(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addi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4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		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требуется оригинальное 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9B7B4-C9C6-4398-9002-1C8E0736A920}"/>
              </a:ext>
            </a:extLst>
          </p:cNvPr>
          <p:cNvSpPr txBox="1"/>
          <p:nvPr/>
        </p:nvSpPr>
        <p:spPr>
          <a:xfrm>
            <a:off x="4029828" y="3224106"/>
            <a:ext cx="609467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bool</a:t>
            </a: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coprimes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a, 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b) {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gcd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(a, b) == 1;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82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Передача больших структур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Предположим мы хотим написать процедуру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vadd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(a, b, c)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для сложения двух массивов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записать результат в массив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Массивы слишком большие для размещения в регистрах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Мы будем размещать по одному элементу из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регистры, складывать элементы и размещать результат в основной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нам передать массивы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аргументы?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Передавать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базовый адрес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размер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каждого массива в виде аргументов</a:t>
            </a:r>
          </a:p>
        </p:txBody>
      </p:sp>
    </p:spTree>
    <p:extLst>
      <p:ext uri="{BB962C8B-B14F-4D97-AF65-F5344CB8AC3E}">
        <p14:creationId xmlns:p14="http://schemas.microsoft.com/office/powerpoint/2010/main" val="260158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F21004D-241A-416C-9EB7-5618C965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Передача больших структур данных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95D9B08-0C5B-4F8F-9D59-D9E6C641973A}"/>
              </a:ext>
            </a:extLst>
          </p:cNvPr>
          <p:cNvSpPr/>
          <p:nvPr/>
        </p:nvSpPr>
        <p:spPr>
          <a:xfrm>
            <a:off x="838200" y="1690688"/>
            <a:ext cx="3924631" cy="442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Найти элемент массива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 максимальным значением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maximum(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a[],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size)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 = 0;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= 0; i &lt; size; i++)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(a[i] &gt; max)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max = a[i];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main()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ages[5] = {23, 4, 6, 81, 16};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 = maximum(ages, 5);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2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51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F21004D-241A-416C-9EB7-5618C965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Передача больших структур данных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95D9B08-0C5B-4F8F-9D59-D9E6C641973A}"/>
              </a:ext>
            </a:extLst>
          </p:cNvPr>
          <p:cNvSpPr/>
          <p:nvPr/>
        </p:nvSpPr>
        <p:spPr>
          <a:xfrm>
            <a:off x="838200" y="1690688"/>
            <a:ext cx="3924631" cy="442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Найти элемент массива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 максимальным значением</a:t>
            </a:r>
            <a:endParaRPr 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maximum(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a[], 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size)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= 0;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= 0; i &lt; size; i++)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(a[i] &gt; max)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max = a[i];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main()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ages[5] = {23, 4, 6, 81, 16};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 = maximum(ages, 5);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2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5AC0167-917B-4309-96EF-8666FED1C72C}"/>
              </a:ext>
            </a:extLst>
          </p:cNvPr>
          <p:cNvSpPr/>
          <p:nvPr/>
        </p:nvSpPr>
        <p:spPr>
          <a:xfrm>
            <a:off x="5268402" y="1690688"/>
            <a:ext cx="3924631" cy="442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ages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5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maximum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// max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вернется в 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a0</a:t>
            </a:r>
            <a:endParaRPr lang="ru-RU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ages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23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4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6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81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16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70DD763A-5EC5-46C7-BC85-D4E1D5CBE7EB}"/>
              </a:ext>
            </a:extLst>
          </p:cNvPr>
          <p:cNvGrpSpPr/>
          <p:nvPr/>
        </p:nvGrpSpPr>
        <p:grpSpPr>
          <a:xfrm>
            <a:off x="1264257" y="4295029"/>
            <a:ext cx="5144494" cy="1549180"/>
            <a:chOff x="1264257" y="4295029"/>
            <a:chExt cx="5144494" cy="154918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C945C3D5-2135-43F0-B34E-234D930C3579}"/>
                </a:ext>
              </a:extLst>
            </p:cNvPr>
            <p:cNvSpPr/>
            <p:nvPr/>
          </p:nvSpPr>
          <p:spPr>
            <a:xfrm>
              <a:off x="1264257" y="5064980"/>
              <a:ext cx="3093058" cy="262351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63CCCBA-3549-409C-B15F-BE6C415FE4DB}"/>
                </a:ext>
              </a:extLst>
            </p:cNvPr>
            <p:cNvSpPr/>
            <p:nvPr/>
          </p:nvSpPr>
          <p:spPr>
            <a:xfrm>
              <a:off x="5268402" y="4295029"/>
              <a:ext cx="1140349" cy="1549180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3AF8EC9-AF82-456A-A279-A54B5B8438DD}"/>
              </a:ext>
            </a:extLst>
          </p:cNvPr>
          <p:cNvGrpSpPr/>
          <p:nvPr/>
        </p:nvGrpSpPr>
        <p:grpSpPr>
          <a:xfrm>
            <a:off x="1264257" y="2730507"/>
            <a:ext cx="6647291" cy="2861592"/>
            <a:chOff x="1264257" y="2730507"/>
            <a:chExt cx="6647291" cy="286159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1BB70048-BF5E-41A9-9287-396B6E794836}"/>
                </a:ext>
              </a:extLst>
            </p:cNvPr>
            <p:cNvSpPr/>
            <p:nvPr/>
          </p:nvSpPr>
          <p:spPr>
            <a:xfrm>
              <a:off x="1264257" y="5329748"/>
              <a:ext cx="3093058" cy="262351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77A3971E-23E7-4D91-ACAD-EE4011CD8FEF}"/>
                </a:ext>
              </a:extLst>
            </p:cNvPr>
            <p:cNvSpPr/>
            <p:nvPr/>
          </p:nvSpPr>
          <p:spPr>
            <a:xfrm>
              <a:off x="5268402" y="2730507"/>
              <a:ext cx="2643146" cy="136441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6338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F21004D-241A-416C-9EB7-5618C965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Передача больших структур данных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95D9B08-0C5B-4F8F-9D59-D9E6C641973A}"/>
              </a:ext>
            </a:extLst>
          </p:cNvPr>
          <p:cNvSpPr/>
          <p:nvPr/>
        </p:nvSpPr>
        <p:spPr>
          <a:xfrm>
            <a:off x="838200" y="1690688"/>
            <a:ext cx="3924631" cy="442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Найти элемент массива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 максимальным значением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maximum(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a[],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size)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 = 0;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= 0; i &lt; size; i++)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(a[i] &gt; max)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max = a[i];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main()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ages[5] = {23, 4, 6, 81, 16};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= maximum(ages, 5);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183D7A4-F47F-4607-BF06-75D4FB1FD70F}"/>
              </a:ext>
            </a:extLst>
          </p:cNvPr>
          <p:cNvSpPr/>
          <p:nvPr/>
        </p:nvSpPr>
        <p:spPr>
          <a:xfrm>
            <a:off x="5268402" y="1690688"/>
            <a:ext cx="3924631" cy="442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maximum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t0, zero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t0: i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zero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t1: max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t2, t0, 2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t2: i*4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t3, a0, t2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t3: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адрес 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a[i]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t4, 0(t3)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t4: a[i]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ble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t4, t1,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t4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max = a[i]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t0, t0, 1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i++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t0, a1,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t1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a0 = max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</a:t>
            </a: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1CB8CB58-9773-4AAC-AC23-BA692657EE1B}"/>
              </a:ext>
            </a:extLst>
          </p:cNvPr>
          <p:cNvGrpSpPr/>
          <p:nvPr/>
        </p:nvGrpSpPr>
        <p:grpSpPr>
          <a:xfrm>
            <a:off x="1253986" y="1690687"/>
            <a:ext cx="7524254" cy="1305628"/>
            <a:chOff x="1253986" y="1690687"/>
            <a:chExt cx="7524254" cy="1305628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77F73CD-B95F-4E4D-A727-6C4C9716B590}"/>
                </a:ext>
              </a:extLst>
            </p:cNvPr>
            <p:cNvSpPr/>
            <p:nvPr/>
          </p:nvSpPr>
          <p:spPr>
            <a:xfrm>
              <a:off x="1253986" y="2472855"/>
              <a:ext cx="1449457" cy="523460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99CA615-B10D-4B91-A26B-1DB6CDDB7237}"/>
                </a:ext>
              </a:extLst>
            </p:cNvPr>
            <p:cNvSpPr/>
            <p:nvPr/>
          </p:nvSpPr>
          <p:spPr>
            <a:xfrm>
              <a:off x="5268402" y="1690687"/>
              <a:ext cx="3509838" cy="782167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6B47D9A2-29A1-40EC-B972-277470B19034}"/>
              </a:ext>
            </a:extLst>
          </p:cNvPr>
          <p:cNvGrpSpPr/>
          <p:nvPr/>
        </p:nvGrpSpPr>
        <p:grpSpPr>
          <a:xfrm>
            <a:off x="2703443" y="2472855"/>
            <a:ext cx="6074795" cy="2862469"/>
            <a:chOff x="2703443" y="2472855"/>
            <a:chExt cx="6074795" cy="2862469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68141AE0-16BF-47B5-92D7-54C55E3EE141}"/>
                </a:ext>
              </a:extLst>
            </p:cNvPr>
            <p:cNvSpPr/>
            <p:nvPr/>
          </p:nvSpPr>
          <p:spPr>
            <a:xfrm>
              <a:off x="2703443" y="2719346"/>
              <a:ext cx="914399" cy="276970"/>
            </a:xfrm>
            <a:prstGeom prst="rect">
              <a:avLst/>
            </a:prstGeom>
            <a:solidFill>
              <a:schemeClr val="accent2">
                <a:lumMod val="75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FEF605C0-75EA-4E95-8A6D-E4BA2B832CF0}"/>
                </a:ext>
              </a:extLst>
            </p:cNvPr>
            <p:cNvSpPr/>
            <p:nvPr/>
          </p:nvSpPr>
          <p:spPr>
            <a:xfrm>
              <a:off x="5268401" y="2472855"/>
              <a:ext cx="3509837" cy="523460"/>
            </a:xfrm>
            <a:prstGeom prst="rect">
              <a:avLst/>
            </a:prstGeom>
            <a:solidFill>
              <a:schemeClr val="accent2">
                <a:lumMod val="75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F59A6C0-D90A-43C7-8430-E18A77F95CBA}"/>
                </a:ext>
              </a:extLst>
            </p:cNvPr>
            <p:cNvSpPr/>
            <p:nvPr/>
          </p:nvSpPr>
          <p:spPr>
            <a:xfrm>
              <a:off x="5268401" y="4811863"/>
              <a:ext cx="3509837" cy="523461"/>
            </a:xfrm>
            <a:prstGeom prst="rect">
              <a:avLst/>
            </a:prstGeom>
            <a:solidFill>
              <a:schemeClr val="accent2">
                <a:lumMod val="75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CF2C291F-F444-4E09-B580-B218252C1272}"/>
              </a:ext>
            </a:extLst>
          </p:cNvPr>
          <p:cNvGrpSpPr/>
          <p:nvPr/>
        </p:nvGrpSpPr>
        <p:grpSpPr>
          <a:xfrm>
            <a:off x="3617842" y="2719344"/>
            <a:ext cx="5160395" cy="2092519"/>
            <a:chOff x="3617842" y="2719344"/>
            <a:chExt cx="5160395" cy="2092519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16F40FE2-D564-416C-9327-1B538E32C43C}"/>
                </a:ext>
              </a:extLst>
            </p:cNvPr>
            <p:cNvSpPr/>
            <p:nvPr/>
          </p:nvSpPr>
          <p:spPr>
            <a:xfrm>
              <a:off x="3617842" y="2719344"/>
              <a:ext cx="505571" cy="276971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E3374197-6797-4036-ACF1-2AF35F1DC050}"/>
                </a:ext>
              </a:extLst>
            </p:cNvPr>
            <p:cNvSpPr/>
            <p:nvPr/>
          </p:nvSpPr>
          <p:spPr>
            <a:xfrm>
              <a:off x="5268400" y="4542966"/>
              <a:ext cx="3509837" cy="268897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FC7DD13D-7B30-49C9-B1F8-0C2C0C59BF79}"/>
              </a:ext>
            </a:extLst>
          </p:cNvPr>
          <p:cNvGrpSpPr/>
          <p:nvPr/>
        </p:nvGrpSpPr>
        <p:grpSpPr>
          <a:xfrm>
            <a:off x="1945086" y="2993777"/>
            <a:ext cx="6833150" cy="782167"/>
            <a:chOff x="1945086" y="2993777"/>
            <a:chExt cx="6833150" cy="782167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555C838E-E2D0-4F8D-A5A0-0C2D63431339}"/>
                </a:ext>
              </a:extLst>
            </p:cNvPr>
            <p:cNvSpPr/>
            <p:nvPr/>
          </p:nvSpPr>
          <p:spPr>
            <a:xfrm>
              <a:off x="1945086" y="2996315"/>
              <a:ext cx="505571" cy="296905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BF6257B9-B0E8-4D3C-A661-B8B5D7A3153B}"/>
                </a:ext>
              </a:extLst>
            </p:cNvPr>
            <p:cNvSpPr/>
            <p:nvPr/>
          </p:nvSpPr>
          <p:spPr>
            <a:xfrm>
              <a:off x="5268399" y="2993777"/>
              <a:ext cx="3509837" cy="78216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D849762-FE18-4A85-8D2C-BF7988656EAF}"/>
              </a:ext>
            </a:extLst>
          </p:cNvPr>
          <p:cNvGrpSpPr/>
          <p:nvPr/>
        </p:nvGrpSpPr>
        <p:grpSpPr>
          <a:xfrm>
            <a:off x="1947731" y="3290682"/>
            <a:ext cx="6830500" cy="1006184"/>
            <a:chOff x="1947731" y="3290682"/>
            <a:chExt cx="6830500" cy="1006184"/>
          </a:xfrm>
        </p:grpSpPr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B295B587-ADFF-4E61-8E6D-50F8841E7E80}"/>
                </a:ext>
              </a:extLst>
            </p:cNvPr>
            <p:cNvSpPr/>
            <p:nvPr/>
          </p:nvSpPr>
          <p:spPr>
            <a:xfrm>
              <a:off x="1947731" y="3290682"/>
              <a:ext cx="1008494" cy="226555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415B4EBD-53B6-470B-8EC7-3A6C29A2A592}"/>
                </a:ext>
              </a:extLst>
            </p:cNvPr>
            <p:cNvSpPr/>
            <p:nvPr/>
          </p:nvSpPr>
          <p:spPr>
            <a:xfrm>
              <a:off x="5268395" y="4027969"/>
              <a:ext cx="3509836" cy="268897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D5D9DB2A-B167-4608-8562-05BAE17A21BE}"/>
              </a:ext>
            </a:extLst>
          </p:cNvPr>
          <p:cNvGrpSpPr/>
          <p:nvPr/>
        </p:nvGrpSpPr>
        <p:grpSpPr>
          <a:xfrm>
            <a:off x="2450654" y="2993777"/>
            <a:ext cx="6327580" cy="1554902"/>
            <a:chOff x="2450654" y="2993777"/>
            <a:chExt cx="6327580" cy="1554902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238835AA-E64B-42A9-864D-97D4BBFF72A2}"/>
                </a:ext>
              </a:extLst>
            </p:cNvPr>
            <p:cNvSpPr/>
            <p:nvPr/>
          </p:nvSpPr>
          <p:spPr>
            <a:xfrm>
              <a:off x="2450654" y="2993777"/>
              <a:ext cx="505571" cy="29690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0DBFA08D-3614-4666-AB85-5D8996574AB1}"/>
                </a:ext>
              </a:extLst>
            </p:cNvPr>
            <p:cNvSpPr/>
            <p:nvPr/>
          </p:nvSpPr>
          <p:spPr>
            <a:xfrm>
              <a:off x="5268397" y="3775944"/>
              <a:ext cx="3509837" cy="2520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E8A97BA9-9863-4CAC-9058-0597C49B668A}"/>
                </a:ext>
              </a:extLst>
            </p:cNvPr>
            <p:cNvSpPr/>
            <p:nvPr/>
          </p:nvSpPr>
          <p:spPr>
            <a:xfrm>
              <a:off x="5268395" y="4296654"/>
              <a:ext cx="3509837" cy="2520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F2EC8BD-7C1F-46D8-9AC3-B00C9AA7157A}"/>
              </a:ext>
            </a:extLst>
          </p:cNvPr>
          <p:cNvGrpSpPr/>
          <p:nvPr/>
        </p:nvGrpSpPr>
        <p:grpSpPr>
          <a:xfrm>
            <a:off x="1253986" y="4045280"/>
            <a:ext cx="7524245" cy="1828962"/>
            <a:chOff x="1253986" y="4045280"/>
            <a:chExt cx="7524245" cy="1828962"/>
          </a:xfrm>
        </p:grpSpPr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BCE8A8B8-BCA6-46C7-A423-F00C4260F0A8}"/>
                </a:ext>
              </a:extLst>
            </p:cNvPr>
            <p:cNvSpPr/>
            <p:nvPr/>
          </p:nvSpPr>
          <p:spPr>
            <a:xfrm>
              <a:off x="1253986" y="4045280"/>
              <a:ext cx="1449457" cy="252025"/>
            </a:xfrm>
            <a:prstGeom prst="rect">
              <a:avLst/>
            </a:prstGeom>
            <a:solidFill>
              <a:srgbClr val="FFFF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52325D14-1B80-4C2A-896A-6385CB13B182}"/>
                </a:ext>
              </a:extLst>
            </p:cNvPr>
            <p:cNvSpPr/>
            <p:nvPr/>
          </p:nvSpPr>
          <p:spPr>
            <a:xfrm>
              <a:off x="5268395" y="5331059"/>
              <a:ext cx="3509836" cy="543183"/>
            </a:xfrm>
            <a:prstGeom prst="rect">
              <a:avLst/>
            </a:prstGeom>
            <a:solidFill>
              <a:srgbClr val="FFFF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7811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Почему не стоит всегда использовать указатели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5500AB-D860-4E76-A6A9-0FA26110B868}"/>
              </a:ext>
            </a:extLst>
          </p:cNvPr>
          <p:cNvSpPr/>
          <p:nvPr/>
        </p:nvSpPr>
        <p:spPr>
          <a:xfrm>
            <a:off x="838200" y="1690688"/>
            <a:ext cx="3924631" cy="442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Найти периметр треугольника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perimA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 = a + b + c;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perimB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sides[],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size)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 = 0;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= 0; i &lt; size; i++)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(a[i] &gt; max)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res = res + sides[i];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7F3F1A8-9125-451D-A60F-855D9092A7BA}"/>
              </a:ext>
            </a:extLst>
          </p:cNvPr>
          <p:cNvSpPr/>
          <p:nvPr/>
        </p:nvSpPr>
        <p:spPr>
          <a:xfrm>
            <a:off x="5268401" y="1690687"/>
            <a:ext cx="5116001" cy="504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05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perimA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t0, a0, zero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t0: res</a:t>
            </a:r>
          </a:p>
          <a:p>
            <a:pPr>
              <a:spcBef>
                <a:spcPts val="600"/>
              </a:spcBef>
            </a:pP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add 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t0, t0, a1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t0, t0, a2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 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a0, t0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</a:t>
            </a:r>
          </a:p>
          <a:p>
            <a:pPr>
              <a:spcBef>
                <a:spcPts val="600"/>
              </a:spcBef>
            </a:pPr>
            <a:endParaRPr lang="en-US" sz="1050" b="1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05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perimB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t0, zero		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t0: i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zero		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t1: res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slli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t2, t0, 2		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t2: i*4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t3, a0, t2		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t3: </a:t>
            </a:r>
            <a:r>
              <a:rPr lang="ru-RU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адрес 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sides[i]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t4, 0(t3)		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t4: sides[i]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t1, t4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t0, t0, 1		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i++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blt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t0, a1, </a:t>
            </a:r>
            <a:r>
              <a:rPr lang="en-US" sz="105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t1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</a:t>
            </a:r>
          </a:p>
        </p:txBody>
      </p:sp>
    </p:spTree>
    <p:extLst>
      <p:ext uri="{BB962C8B-B14F-4D97-AF65-F5344CB8AC3E}">
        <p14:creationId xmlns:p14="http://schemas.microsoft.com/office/powerpoint/2010/main" val="1187667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6951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Передача больших структур данных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14F013D-8B84-433D-BD40-1E27F2C1B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Другие сложные структуры данных, такие как словари, структуры, связанные списки и т. д., будут следовать той же методологии передачи указателя на структуру данных в качестве аргумента процедуры вместе с любой дополнительной необходимой информацией, такой как количество элементов и т. д.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Когда возвращаемое значение представляет собой сложную структуру данных, тогда эта структура данных сохраняется в памяти, а процедурой возвращается указатель на нее</a:t>
            </a:r>
          </a:p>
        </p:txBody>
      </p:sp>
    </p:spTree>
    <p:extLst>
      <p:ext uri="{BB962C8B-B14F-4D97-AF65-F5344CB8AC3E}">
        <p14:creationId xmlns:p14="http://schemas.microsoft.com/office/powerpoint/2010/main" val="44348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Карта памяти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9355372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Большинство языков программирования (в том числе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 используют три отдельных области памяти для данных: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Содержит данные используемые процедурными вызовами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Содержит глобальные переменные, которые существуют в течении всего времени жизни программы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Heap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Содержит динамически-распределяемые данные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программист управляет кучей в ручную, размещая новые данные с помощью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malloc()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освобождая с помощью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free()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Python, Java,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большинстве современных языков, куча управляется автоматически</a:t>
            </a:r>
          </a:p>
          <a:p>
            <a:r>
              <a:rPr lang="en-US" sz="24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область памяти содержащая программный код</a:t>
            </a:r>
          </a:p>
        </p:txBody>
      </p:sp>
    </p:spTree>
    <p:extLst>
      <p:ext uri="{BB962C8B-B14F-4D97-AF65-F5344CB8AC3E}">
        <p14:creationId xmlns:p14="http://schemas.microsoft.com/office/powerpoint/2010/main" val="362892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Карта памяти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096" y="1857430"/>
            <a:ext cx="6797703" cy="4351338"/>
          </a:xfrm>
        </p:spPr>
        <p:txBody>
          <a:bodyPr>
            <a:normAutofit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Области </a:t>
            </a:r>
            <a:r>
              <a:rPr lang="en-US" sz="20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</a:t>
            </a: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Heap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располагаются последовательно, начиная с младших адресов</a:t>
            </a:r>
          </a:p>
          <a:p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Heap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растет в сторону старших адресов</a:t>
            </a:r>
          </a:p>
          <a:p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начинается со старших адресов и растет к младшим адресам</a:t>
            </a:r>
          </a:p>
          <a:p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(stack pointer)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 указатель на вершину стека</a:t>
            </a:r>
          </a:p>
          <a:p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(global pointer)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 указатель на область </a:t>
            </a: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ru-RU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Global Data</a:t>
            </a:r>
            <a:r>
              <a:rPr lang="ru-RU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46E78E-9B92-48AF-90F0-C00DB491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64" y="1363410"/>
            <a:ext cx="3648206" cy="533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2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2E4710-50DA-4D70-AC5D-664422B4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831" y="1690688"/>
            <a:ext cx="3036694" cy="498207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5F0D3-0D8E-457E-BC9D-01A838A85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Компиляция кода</a:t>
            </a:r>
          </a:p>
        </p:txBody>
      </p:sp>
    </p:spTree>
    <p:extLst>
      <p:ext uri="{BB962C8B-B14F-4D97-AF65-F5344CB8AC3E}">
        <p14:creationId xmlns:p14="http://schemas.microsoft.com/office/powerpoint/2010/main" val="334680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04B198-530C-4841-A64B-AC8C21050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4C549BB-A77A-4C48-BB41-CEA7E80B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Модель процессора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13478D5-7F1C-4759-8660-01C9E6A31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483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742C88-3F08-4E69-9B41-FD72E6788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55055"/>
          <a:stretch/>
        </p:blipFill>
        <p:spPr>
          <a:xfrm>
            <a:off x="0" y="0"/>
            <a:ext cx="2591185" cy="6858000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5298904-B171-4C19-A009-B50DFF6DB951}"/>
              </a:ext>
            </a:extLst>
          </p:cNvPr>
          <p:cNvGrpSpPr/>
          <p:nvPr/>
        </p:nvGrpSpPr>
        <p:grpSpPr>
          <a:xfrm>
            <a:off x="6271846" y="419622"/>
            <a:ext cx="5920154" cy="6438378"/>
            <a:chOff x="6271846" y="419622"/>
            <a:chExt cx="5920154" cy="643837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53DACAE-40F9-4397-BB2E-A27FE328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71846" y="419622"/>
              <a:ext cx="2893512" cy="2743200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DBCFE628-6FAC-410A-ABC9-B5ECF2ACC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15806" y="3162822"/>
              <a:ext cx="3237978" cy="3695178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B33105D9-B0A9-47BF-89BA-8D6D7DCFE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12389" y="419622"/>
              <a:ext cx="2979611" cy="1462088"/>
            </a:xfrm>
            <a:prstGeom prst="rect">
              <a:avLst/>
            </a:prstGeom>
          </p:spPr>
        </p:pic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9791762-BEB2-4684-B50A-23878DD69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5760"/>
          <a:stretch/>
        </p:blipFill>
        <p:spPr>
          <a:xfrm>
            <a:off x="2638216" y="0"/>
            <a:ext cx="3127092" cy="6858000"/>
          </a:xfrm>
          <a:prstGeom prst="rect">
            <a:avLst/>
          </a:prstGeom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A941269F-D150-4E16-B5CD-9B418EC9EEA1}"/>
              </a:ext>
            </a:extLst>
          </p:cNvPr>
          <p:cNvSpPr/>
          <p:nvPr/>
        </p:nvSpPr>
        <p:spPr>
          <a:xfrm>
            <a:off x="2087718" y="3117915"/>
            <a:ext cx="639837" cy="622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F9FB7693-E258-4255-B400-B038105D056B}"/>
              </a:ext>
            </a:extLst>
          </p:cNvPr>
          <p:cNvSpPr/>
          <p:nvPr/>
        </p:nvSpPr>
        <p:spPr>
          <a:xfrm>
            <a:off x="5400720" y="3117915"/>
            <a:ext cx="639837" cy="622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45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961DB56-BC9E-4EFF-9144-4C462A209226}"/>
              </a:ext>
            </a:extLst>
          </p:cNvPr>
          <p:cNvGrpSpPr/>
          <p:nvPr/>
        </p:nvGrpSpPr>
        <p:grpSpPr>
          <a:xfrm>
            <a:off x="90856" y="419622"/>
            <a:ext cx="5920154" cy="6438378"/>
            <a:chOff x="6271846" y="419622"/>
            <a:chExt cx="5920154" cy="643837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53DACAE-40F9-4397-BB2E-A27FE328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71846" y="419622"/>
              <a:ext cx="2893512" cy="2743200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DBCFE628-6FAC-410A-ABC9-B5ECF2ACC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15806" y="3162822"/>
              <a:ext cx="3237978" cy="3695178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B33105D9-B0A9-47BF-89BA-8D6D7DCFE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2389" y="419622"/>
              <a:ext cx="2979611" cy="1462088"/>
            </a:xfrm>
            <a:prstGeom prst="rect">
              <a:avLst/>
            </a:prstGeom>
          </p:spPr>
        </p:pic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516BD4B-8FAE-4E95-AAD2-1C661C9B852A}"/>
              </a:ext>
            </a:extLst>
          </p:cNvPr>
          <p:cNvGrpSpPr/>
          <p:nvPr/>
        </p:nvGrpSpPr>
        <p:grpSpPr>
          <a:xfrm>
            <a:off x="6331186" y="889510"/>
            <a:ext cx="3482721" cy="5712842"/>
            <a:chOff x="6784369" y="955497"/>
            <a:chExt cx="3482721" cy="5712842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8BFA79C7-B929-4538-B3CC-E55D12CA9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84369" y="955497"/>
              <a:ext cx="3268980" cy="3168396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F28AB97D-0FDD-4439-A8D7-DC0E3011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84369" y="4128593"/>
              <a:ext cx="3482721" cy="2539746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8A8F23-CDB0-4614-B4DC-DFE2F3AB32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02333" y="0"/>
            <a:ext cx="1989667" cy="6858000"/>
          </a:xfrm>
          <a:prstGeom prst="rect">
            <a:avLst/>
          </a:prstGeom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61919A00-09D4-45F1-AC76-BCF5187FB62F}"/>
              </a:ext>
            </a:extLst>
          </p:cNvPr>
          <p:cNvSpPr/>
          <p:nvPr/>
        </p:nvSpPr>
        <p:spPr>
          <a:xfrm>
            <a:off x="5070347" y="3117915"/>
            <a:ext cx="639837" cy="622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244628AF-57DD-4F27-B35A-BB63CF2D1739}"/>
              </a:ext>
            </a:extLst>
          </p:cNvPr>
          <p:cNvSpPr/>
          <p:nvPr/>
        </p:nvSpPr>
        <p:spPr>
          <a:xfrm>
            <a:off x="9796363" y="3117914"/>
            <a:ext cx="639837" cy="622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24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</a:t>
            </a:r>
            <a:r>
              <a:rPr lang="en-US" sz="24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immeliate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register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Псевдоинструкции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1CC343-E392-42EB-B2F4-48591A31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53" y="0"/>
            <a:ext cx="11028493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540216-8F1B-4284-98DB-5FF15082B57B}"/>
              </a:ext>
            </a:extLst>
          </p:cNvPr>
          <p:cNvSpPr/>
          <p:nvPr/>
        </p:nvSpPr>
        <p:spPr>
          <a:xfrm>
            <a:off x="581753" y="190831"/>
            <a:ext cx="11028493" cy="1701579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397D93-C292-4287-81F2-D66F8E1A8FAC}"/>
              </a:ext>
            </a:extLst>
          </p:cNvPr>
          <p:cNvSpPr/>
          <p:nvPr/>
        </p:nvSpPr>
        <p:spPr>
          <a:xfrm>
            <a:off x="581752" y="1899037"/>
            <a:ext cx="11028493" cy="1529964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F876FC-2667-49E1-B7A5-D48B09B1D530}"/>
              </a:ext>
            </a:extLst>
          </p:cNvPr>
          <p:cNvSpPr/>
          <p:nvPr/>
        </p:nvSpPr>
        <p:spPr>
          <a:xfrm>
            <a:off x="581752" y="3429000"/>
            <a:ext cx="11028493" cy="1357685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017EEC2-645F-409D-AEF2-B0E58CCF8C03}"/>
              </a:ext>
            </a:extLst>
          </p:cNvPr>
          <p:cNvSpPr/>
          <p:nvPr/>
        </p:nvSpPr>
        <p:spPr>
          <a:xfrm>
            <a:off x="581751" y="4786685"/>
            <a:ext cx="11028493" cy="1357685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03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368AAF-142B-4854-979A-23C2EF0B9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010"/>
          <a:stretch/>
        </p:blipFill>
        <p:spPr>
          <a:xfrm>
            <a:off x="0" y="1690688"/>
            <a:ext cx="1705708" cy="1849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C178F4-854D-480F-9EE4-C86782663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452"/>
          <a:stretch/>
        </p:blipFill>
        <p:spPr>
          <a:xfrm>
            <a:off x="0" y="3985404"/>
            <a:ext cx="1529862" cy="24216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C1BFEA-E659-445F-AC88-BE125BF0B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0" r="48510"/>
          <a:stretch/>
        </p:blipFill>
        <p:spPr>
          <a:xfrm>
            <a:off x="1705708" y="1690688"/>
            <a:ext cx="4572000" cy="184953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E581E65-F95C-41F7-8904-CCD0D9DFA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90"/>
          <a:stretch/>
        </p:blipFill>
        <p:spPr>
          <a:xfrm>
            <a:off x="6277708" y="1690687"/>
            <a:ext cx="5914292" cy="18495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D7A9718-2730-42E6-8569-02D35B085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8" r="51683"/>
          <a:stretch/>
        </p:blipFill>
        <p:spPr>
          <a:xfrm>
            <a:off x="1529862" y="3985404"/>
            <a:ext cx="4360984" cy="242169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A3DC0FC-DCF2-4A03-86B6-FA63BD77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7"/>
          <a:stretch/>
        </p:blipFill>
        <p:spPr>
          <a:xfrm>
            <a:off x="5890846" y="3985404"/>
            <a:ext cx="6301154" cy="24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622C61-6259-4EC6-AE1E-567EDEB31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77"/>
          <a:stretch/>
        </p:blipFill>
        <p:spPr>
          <a:xfrm>
            <a:off x="5676900" y="2004647"/>
            <a:ext cx="5676900" cy="43477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86D7F3-57D9-4D60-9061-D96BB4E05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859"/>
          <a:stretch/>
        </p:blipFill>
        <p:spPr>
          <a:xfrm>
            <a:off x="419100" y="2741002"/>
            <a:ext cx="5676900" cy="234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6908</TotalTime>
  <Words>3320</Words>
  <Application>Microsoft Office PowerPoint</Application>
  <PresentationFormat>Широкоэкранный</PresentationFormat>
  <Paragraphs>646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8" baseType="lpstr">
      <vt:lpstr>Menlo</vt:lpstr>
      <vt:lpstr>HelveticaNeue LT CYR 57 Cond</vt:lpstr>
      <vt:lpstr>Calibri Light</vt:lpstr>
      <vt:lpstr>Cormorant</vt:lpstr>
      <vt:lpstr>Arial</vt:lpstr>
      <vt:lpstr>Calibri</vt:lpstr>
      <vt:lpstr>Тема Office</vt:lpstr>
      <vt:lpstr>Архитектуры процессорных систем</vt:lpstr>
      <vt:lpstr>План лекции</vt:lpstr>
      <vt:lpstr>Презентация PowerPoint</vt:lpstr>
      <vt:lpstr>Модель процессора RISC-V</vt:lpstr>
      <vt:lpstr>RISC-V инструкции</vt:lpstr>
      <vt:lpstr>Презентация PowerPoint</vt:lpstr>
      <vt:lpstr>Кодирование инструкций RISC-V</vt:lpstr>
      <vt:lpstr>Кодирование инструкций RISC-V</vt:lpstr>
      <vt:lpstr>Представление программы в памяти</vt:lpstr>
      <vt:lpstr>Пример линейной программы</vt:lpstr>
      <vt:lpstr>Условные переходы</vt:lpstr>
      <vt:lpstr>Условные переходы</vt:lpstr>
      <vt:lpstr>Циклы</vt:lpstr>
      <vt:lpstr>Циклы и условные переходы</vt:lpstr>
      <vt:lpstr>Циклы и условные переходы</vt:lpstr>
      <vt:lpstr>Процедуры</vt:lpstr>
      <vt:lpstr>Процедуры</vt:lpstr>
      <vt:lpstr>Управление регистрами при вызове процедуры</vt:lpstr>
      <vt:lpstr>Использование процедур</vt:lpstr>
      <vt:lpstr>Вызов процедур</vt:lpstr>
      <vt:lpstr>Сложности вызова процедур</vt:lpstr>
      <vt:lpstr>Необходимое хранилище для процедур</vt:lpstr>
      <vt:lpstr>Нужен Stack</vt:lpstr>
      <vt:lpstr>RISC-V Stack</vt:lpstr>
      <vt:lpstr>Использование стека</vt:lpstr>
      <vt:lpstr>Соглашение о вызовах </vt:lpstr>
      <vt:lpstr>Пример: использование оберегаемых регистров</vt:lpstr>
      <vt:lpstr>Пример: использование необерегаемых регистров</vt:lpstr>
      <vt:lpstr>Соглашения о вызовах</vt:lpstr>
      <vt:lpstr>Вложенные процедуры</vt:lpstr>
      <vt:lpstr>Передача больших структур данных</vt:lpstr>
      <vt:lpstr>Передача больших структур данных</vt:lpstr>
      <vt:lpstr>Передача больших структур данных</vt:lpstr>
      <vt:lpstr>Передача больших структур данных</vt:lpstr>
      <vt:lpstr>Почему не стоит всегда использовать указатели</vt:lpstr>
      <vt:lpstr>Передача больших структур данных</vt:lpstr>
      <vt:lpstr>Карта памяти</vt:lpstr>
      <vt:lpstr>Карта памяти RISC-V</vt:lpstr>
      <vt:lpstr>Компиляция кода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Программное обеспечение</dc:title>
  <dc:creator>Михаил Попов</dc:creator>
  <cp:lastModifiedBy>Михаил Попов</cp:lastModifiedBy>
  <cp:revision>1</cp:revision>
  <dcterms:created xsi:type="dcterms:W3CDTF">2019-09-29T15:22:29Z</dcterms:created>
  <dcterms:modified xsi:type="dcterms:W3CDTF">2021-10-08T06:10:26Z</dcterms:modified>
</cp:coreProperties>
</file>